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5" r:id="rId1"/>
  </p:sldMasterIdLst>
  <p:notesMasterIdLst>
    <p:notesMasterId r:id="rId24"/>
  </p:notesMasterIdLst>
  <p:sldIdLst>
    <p:sldId id="256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7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7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A57036-23CD-4FD1-87B0-F5B1B33262B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EABFC04-50E6-4554-BF6B-5D1DAE2339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/>
              <a:cs typeface="Times New Roman"/>
            </a:rPr>
            <a:t>Scope</a:t>
          </a:r>
          <a:r>
            <a:rPr lang="en-US" dirty="0">
              <a:latin typeface="Times New Roman"/>
              <a:cs typeface="Times New Roman"/>
            </a:rPr>
            <a:t>: Sydney Olympic Park Smart City Development integrates technology and sustainability.</a:t>
          </a:r>
        </a:p>
      </dgm:t>
    </dgm:pt>
    <dgm:pt modelId="{368AC655-9CAA-4304-9261-B0791A65CE6C}" type="parTrans" cxnId="{7150C90D-7A00-4B2B-AB93-4217503A973D}">
      <dgm:prSet/>
      <dgm:spPr/>
      <dgm:t>
        <a:bodyPr/>
        <a:lstStyle/>
        <a:p>
          <a:endParaRPr lang="en-US"/>
        </a:p>
      </dgm:t>
    </dgm:pt>
    <dgm:pt modelId="{E59E0CBB-CC92-49B2-8735-28C454176EC0}" type="sibTrans" cxnId="{7150C90D-7A00-4B2B-AB93-4217503A973D}">
      <dgm:prSet/>
      <dgm:spPr/>
      <dgm:t>
        <a:bodyPr/>
        <a:lstStyle/>
        <a:p>
          <a:endParaRPr lang="en-US"/>
        </a:p>
      </dgm:t>
    </dgm:pt>
    <dgm:pt modelId="{89EA5DF2-3607-4D23-8FE5-CDD2FA48CA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Times New Roman"/>
              <a:cs typeface="Times New Roman"/>
            </a:rPr>
            <a:t>Urban Transformation</a:t>
          </a:r>
          <a:r>
            <a:rPr lang="en-US">
              <a:latin typeface="Times New Roman"/>
              <a:cs typeface="Times New Roman"/>
            </a:rPr>
            <a:t>: Established on the 2000 Olympic site, it aims to create a future-focused urban center.</a:t>
          </a:r>
        </a:p>
      </dgm:t>
    </dgm:pt>
    <dgm:pt modelId="{1D74E08E-E96D-41EC-8582-1BFCE24BFDBC}" type="parTrans" cxnId="{06ADB71C-D156-411D-B16A-31AFE9B14287}">
      <dgm:prSet/>
      <dgm:spPr/>
      <dgm:t>
        <a:bodyPr/>
        <a:lstStyle/>
        <a:p>
          <a:endParaRPr lang="en-US"/>
        </a:p>
      </dgm:t>
    </dgm:pt>
    <dgm:pt modelId="{C2ED2AB4-DAE5-430D-B9E0-D4E2903AF88C}" type="sibTrans" cxnId="{06ADB71C-D156-411D-B16A-31AFE9B14287}">
      <dgm:prSet/>
      <dgm:spPr/>
      <dgm:t>
        <a:bodyPr/>
        <a:lstStyle/>
        <a:p>
          <a:endParaRPr lang="en-US"/>
        </a:p>
      </dgm:t>
    </dgm:pt>
    <dgm:pt modelId="{8207DB9F-9268-42FA-BB28-8241ECF10A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Times New Roman"/>
              <a:cs typeface="Times New Roman"/>
            </a:rPr>
            <a:t>Sustainability Goals</a:t>
          </a:r>
          <a:r>
            <a:rPr lang="en-US">
              <a:latin typeface="Times New Roman"/>
              <a:cs typeface="Times New Roman"/>
            </a:rPr>
            <a:t>: Designed to meet both immediate and long-term ecological needs, targeting a 6-Star Green Star rating.</a:t>
          </a:r>
        </a:p>
      </dgm:t>
    </dgm:pt>
    <dgm:pt modelId="{F6616F37-0002-4F43-ABED-94D4879A748E}" type="parTrans" cxnId="{75B4CF1F-7BD8-4AF9-8C6B-7F14892396A7}">
      <dgm:prSet/>
      <dgm:spPr/>
      <dgm:t>
        <a:bodyPr/>
        <a:lstStyle/>
        <a:p>
          <a:endParaRPr lang="en-US"/>
        </a:p>
      </dgm:t>
    </dgm:pt>
    <dgm:pt modelId="{BF99EEA9-6998-4334-A14A-88385212CB44}" type="sibTrans" cxnId="{75B4CF1F-7BD8-4AF9-8C6B-7F14892396A7}">
      <dgm:prSet/>
      <dgm:spPr/>
      <dgm:t>
        <a:bodyPr/>
        <a:lstStyle/>
        <a:p>
          <a:endParaRPr lang="en-US"/>
        </a:p>
      </dgm:t>
    </dgm:pt>
    <dgm:pt modelId="{F85888B4-C82D-419A-8E15-17803CDBF0C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Times New Roman"/>
              <a:cs typeface="Times New Roman"/>
            </a:rPr>
            <a:t>Smart City Vision</a:t>
          </a:r>
          <a:r>
            <a:rPr lang="en-US">
              <a:latin typeface="Times New Roman"/>
              <a:cs typeface="Times New Roman"/>
            </a:rPr>
            <a:t>: Focused on efficient infrastructure, public spaces, and good connectivity for residents and visitors.</a:t>
          </a:r>
        </a:p>
      </dgm:t>
    </dgm:pt>
    <dgm:pt modelId="{16E339C8-FE1D-4239-A3EC-9D9B56DE8642}" type="parTrans" cxnId="{0E7C9373-3808-48D6-BF34-9806C34DF6B0}">
      <dgm:prSet/>
      <dgm:spPr/>
      <dgm:t>
        <a:bodyPr/>
        <a:lstStyle/>
        <a:p>
          <a:endParaRPr lang="en-GB"/>
        </a:p>
      </dgm:t>
    </dgm:pt>
    <dgm:pt modelId="{ADBE422F-DCA8-4E53-85B3-9DCCB7776C67}" type="sibTrans" cxnId="{0E7C9373-3808-48D6-BF34-9806C34DF6B0}">
      <dgm:prSet/>
      <dgm:spPr/>
      <dgm:t>
        <a:bodyPr/>
        <a:lstStyle/>
        <a:p>
          <a:endParaRPr lang="en-US"/>
        </a:p>
      </dgm:t>
    </dgm:pt>
    <dgm:pt modelId="{56EDD90A-778B-417A-8C14-B1C98C88E5FB}" type="pres">
      <dgm:prSet presAssocID="{71A57036-23CD-4FD1-87B0-F5B1B33262BD}" presName="root" presStyleCnt="0">
        <dgm:presLayoutVars>
          <dgm:dir/>
          <dgm:resizeHandles val="exact"/>
        </dgm:presLayoutVars>
      </dgm:prSet>
      <dgm:spPr/>
    </dgm:pt>
    <dgm:pt modelId="{4A59A0AF-1E61-4ED7-A8DB-08A220837391}" type="pres">
      <dgm:prSet presAssocID="{CEABFC04-50E6-4554-BF6B-5D1DAE2339BD}" presName="compNode" presStyleCnt="0"/>
      <dgm:spPr/>
    </dgm:pt>
    <dgm:pt modelId="{0949564F-57DC-4BB5-AFD1-258A9290C820}" type="pres">
      <dgm:prSet presAssocID="{CEABFC04-50E6-4554-BF6B-5D1DAE2339BD}" presName="bgRect" presStyleLbl="bgShp" presStyleIdx="0" presStyleCnt="4" custLinFactNeighborY="-1336"/>
      <dgm:spPr/>
    </dgm:pt>
    <dgm:pt modelId="{3982E12B-7495-4C67-A8C3-FF6639524D02}" type="pres">
      <dgm:prSet presAssocID="{CEABFC04-50E6-4554-BF6B-5D1DAE2339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038E5D60-6FA6-4936-BE0A-16D4E25E3956}" type="pres">
      <dgm:prSet presAssocID="{CEABFC04-50E6-4554-BF6B-5D1DAE2339BD}" presName="spaceRect" presStyleCnt="0"/>
      <dgm:spPr/>
    </dgm:pt>
    <dgm:pt modelId="{DD27D0C8-81C6-49F3-A413-5739C87DC16F}" type="pres">
      <dgm:prSet presAssocID="{CEABFC04-50E6-4554-BF6B-5D1DAE2339BD}" presName="parTx" presStyleLbl="revTx" presStyleIdx="0" presStyleCnt="4">
        <dgm:presLayoutVars>
          <dgm:chMax val="0"/>
          <dgm:chPref val="0"/>
        </dgm:presLayoutVars>
      </dgm:prSet>
      <dgm:spPr/>
    </dgm:pt>
    <dgm:pt modelId="{06D322B1-E079-4C9C-B222-AD50B2894BA3}" type="pres">
      <dgm:prSet presAssocID="{E59E0CBB-CC92-49B2-8735-28C454176EC0}" presName="sibTrans" presStyleCnt="0"/>
      <dgm:spPr/>
    </dgm:pt>
    <dgm:pt modelId="{A22BAB3C-4137-4AD1-B0C7-D7FAC2ADC1AA}" type="pres">
      <dgm:prSet presAssocID="{89EA5DF2-3607-4D23-8FE5-CDD2FA48CA95}" presName="compNode" presStyleCnt="0"/>
      <dgm:spPr/>
    </dgm:pt>
    <dgm:pt modelId="{14B762C9-8FB0-4025-886D-0F6DC2942880}" type="pres">
      <dgm:prSet presAssocID="{89EA5DF2-3607-4D23-8FE5-CDD2FA48CA95}" presName="bgRect" presStyleLbl="bgShp" presStyleIdx="1" presStyleCnt="4"/>
      <dgm:spPr/>
    </dgm:pt>
    <dgm:pt modelId="{23C01D97-DAC1-4358-BE76-00100714FD21}" type="pres">
      <dgm:prSet presAssocID="{89EA5DF2-3607-4D23-8FE5-CDD2FA48CA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900E6010-C638-46EF-A33E-FE8255882F47}" type="pres">
      <dgm:prSet presAssocID="{89EA5DF2-3607-4D23-8FE5-CDD2FA48CA95}" presName="spaceRect" presStyleCnt="0"/>
      <dgm:spPr/>
    </dgm:pt>
    <dgm:pt modelId="{75C65FB1-E282-4977-BFF7-A938F7EC7928}" type="pres">
      <dgm:prSet presAssocID="{89EA5DF2-3607-4D23-8FE5-CDD2FA48CA95}" presName="parTx" presStyleLbl="revTx" presStyleIdx="1" presStyleCnt="4">
        <dgm:presLayoutVars>
          <dgm:chMax val="0"/>
          <dgm:chPref val="0"/>
        </dgm:presLayoutVars>
      </dgm:prSet>
      <dgm:spPr/>
    </dgm:pt>
    <dgm:pt modelId="{9505AFA9-BEDD-4F4C-8126-18AE5D02B03B}" type="pres">
      <dgm:prSet presAssocID="{C2ED2AB4-DAE5-430D-B9E0-D4E2903AF88C}" presName="sibTrans" presStyleCnt="0"/>
      <dgm:spPr/>
    </dgm:pt>
    <dgm:pt modelId="{69BF729E-DF69-4FB6-8445-5D64453798C4}" type="pres">
      <dgm:prSet presAssocID="{F85888B4-C82D-419A-8E15-17803CDBF0CA}" presName="compNode" presStyleCnt="0"/>
      <dgm:spPr/>
    </dgm:pt>
    <dgm:pt modelId="{50E08CB5-0777-41D2-BD4F-A0CA20FBE3B9}" type="pres">
      <dgm:prSet presAssocID="{F85888B4-C82D-419A-8E15-17803CDBF0CA}" presName="bgRect" presStyleLbl="bgShp" presStyleIdx="2" presStyleCnt="4"/>
      <dgm:spPr/>
    </dgm:pt>
    <dgm:pt modelId="{C5BBFC0A-8A72-4845-B5A0-5B4F0B87EFF6}" type="pres">
      <dgm:prSet presAssocID="{F85888B4-C82D-419A-8E15-17803CDBF0C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0C7A3A13-DF6C-49B5-BAA3-2550AD539A07}" type="pres">
      <dgm:prSet presAssocID="{F85888B4-C82D-419A-8E15-17803CDBF0CA}" presName="spaceRect" presStyleCnt="0"/>
      <dgm:spPr/>
    </dgm:pt>
    <dgm:pt modelId="{4BEDE639-97FD-44B7-AA56-C3CBF938F107}" type="pres">
      <dgm:prSet presAssocID="{F85888B4-C82D-419A-8E15-17803CDBF0CA}" presName="parTx" presStyleLbl="revTx" presStyleIdx="2" presStyleCnt="4">
        <dgm:presLayoutVars>
          <dgm:chMax val="0"/>
          <dgm:chPref val="0"/>
        </dgm:presLayoutVars>
      </dgm:prSet>
      <dgm:spPr/>
    </dgm:pt>
    <dgm:pt modelId="{6BC1035C-E3B6-4670-A4AB-078022B52225}" type="pres">
      <dgm:prSet presAssocID="{ADBE422F-DCA8-4E53-85B3-9DCCB7776C67}" presName="sibTrans" presStyleCnt="0"/>
      <dgm:spPr/>
    </dgm:pt>
    <dgm:pt modelId="{80B40D32-B2FB-44D0-A7E9-946AB6C26CE8}" type="pres">
      <dgm:prSet presAssocID="{8207DB9F-9268-42FA-BB28-8241ECF10A5E}" presName="compNode" presStyleCnt="0"/>
      <dgm:spPr/>
    </dgm:pt>
    <dgm:pt modelId="{2EDF4EF3-DA83-4502-8BF2-552E3D3915FA}" type="pres">
      <dgm:prSet presAssocID="{8207DB9F-9268-42FA-BB28-8241ECF10A5E}" presName="bgRect" presStyleLbl="bgShp" presStyleIdx="3" presStyleCnt="4"/>
      <dgm:spPr/>
    </dgm:pt>
    <dgm:pt modelId="{2A1A9038-26B3-467E-B562-F6881BCA5873}" type="pres">
      <dgm:prSet presAssocID="{8207DB9F-9268-42FA-BB28-8241ECF10A5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6E9336E3-76D2-430F-9C56-24A59591C450}" type="pres">
      <dgm:prSet presAssocID="{8207DB9F-9268-42FA-BB28-8241ECF10A5E}" presName="spaceRect" presStyleCnt="0"/>
      <dgm:spPr/>
    </dgm:pt>
    <dgm:pt modelId="{E39A753C-97A6-49FA-B063-26FB986E04A0}" type="pres">
      <dgm:prSet presAssocID="{8207DB9F-9268-42FA-BB28-8241ECF10A5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150C90D-7A00-4B2B-AB93-4217503A973D}" srcId="{71A57036-23CD-4FD1-87B0-F5B1B33262BD}" destId="{CEABFC04-50E6-4554-BF6B-5D1DAE2339BD}" srcOrd="0" destOrd="0" parTransId="{368AC655-9CAA-4304-9261-B0791A65CE6C}" sibTransId="{E59E0CBB-CC92-49B2-8735-28C454176EC0}"/>
    <dgm:cxn modelId="{06ADB71C-D156-411D-B16A-31AFE9B14287}" srcId="{71A57036-23CD-4FD1-87B0-F5B1B33262BD}" destId="{89EA5DF2-3607-4D23-8FE5-CDD2FA48CA95}" srcOrd="1" destOrd="0" parTransId="{1D74E08E-E96D-41EC-8582-1BFCE24BFDBC}" sibTransId="{C2ED2AB4-DAE5-430D-B9E0-D4E2903AF88C}"/>
    <dgm:cxn modelId="{75B4CF1F-7BD8-4AF9-8C6B-7F14892396A7}" srcId="{71A57036-23CD-4FD1-87B0-F5B1B33262BD}" destId="{8207DB9F-9268-42FA-BB28-8241ECF10A5E}" srcOrd="3" destOrd="0" parTransId="{F6616F37-0002-4F43-ABED-94D4879A748E}" sibTransId="{BF99EEA9-6998-4334-A14A-88385212CB44}"/>
    <dgm:cxn modelId="{39DEC432-B26E-411C-9AF4-E94DC4465B0E}" type="presOf" srcId="{CEABFC04-50E6-4554-BF6B-5D1DAE2339BD}" destId="{DD27D0C8-81C6-49F3-A413-5739C87DC16F}" srcOrd="0" destOrd="0" presId="urn:microsoft.com/office/officeart/2018/2/layout/IconVerticalSolidList"/>
    <dgm:cxn modelId="{0E7C9373-3808-48D6-BF34-9806C34DF6B0}" srcId="{71A57036-23CD-4FD1-87B0-F5B1B33262BD}" destId="{F85888B4-C82D-419A-8E15-17803CDBF0CA}" srcOrd="2" destOrd="0" parTransId="{16E339C8-FE1D-4239-A3EC-9D9B56DE8642}" sibTransId="{ADBE422F-DCA8-4E53-85B3-9DCCB7776C67}"/>
    <dgm:cxn modelId="{1C9F9D8A-0EEF-482E-B73F-F4D323E636E5}" type="presOf" srcId="{F85888B4-C82D-419A-8E15-17803CDBF0CA}" destId="{4BEDE639-97FD-44B7-AA56-C3CBF938F107}" srcOrd="0" destOrd="0" presId="urn:microsoft.com/office/officeart/2018/2/layout/IconVerticalSolidList"/>
    <dgm:cxn modelId="{40472CAC-55AC-4B61-8409-55846319B060}" type="presOf" srcId="{89EA5DF2-3607-4D23-8FE5-CDD2FA48CA95}" destId="{75C65FB1-E282-4977-BFF7-A938F7EC7928}" srcOrd="0" destOrd="0" presId="urn:microsoft.com/office/officeart/2018/2/layout/IconVerticalSolidList"/>
    <dgm:cxn modelId="{0B89D7D0-D85D-45D1-89AE-8ED0F0400764}" type="presOf" srcId="{71A57036-23CD-4FD1-87B0-F5B1B33262BD}" destId="{56EDD90A-778B-417A-8C14-B1C98C88E5FB}" srcOrd="0" destOrd="0" presId="urn:microsoft.com/office/officeart/2018/2/layout/IconVerticalSolidList"/>
    <dgm:cxn modelId="{7B94ABD6-AE43-451A-AB80-7C9B2AB412CA}" type="presOf" srcId="{8207DB9F-9268-42FA-BB28-8241ECF10A5E}" destId="{E39A753C-97A6-49FA-B063-26FB986E04A0}" srcOrd="0" destOrd="0" presId="urn:microsoft.com/office/officeart/2018/2/layout/IconVerticalSolidList"/>
    <dgm:cxn modelId="{F5CE2205-41DC-4CAF-B953-BA379A691B5D}" type="presParOf" srcId="{56EDD90A-778B-417A-8C14-B1C98C88E5FB}" destId="{4A59A0AF-1E61-4ED7-A8DB-08A220837391}" srcOrd="0" destOrd="0" presId="urn:microsoft.com/office/officeart/2018/2/layout/IconVerticalSolidList"/>
    <dgm:cxn modelId="{165EEE68-5AD8-4366-938A-AF16F95B1E4E}" type="presParOf" srcId="{4A59A0AF-1E61-4ED7-A8DB-08A220837391}" destId="{0949564F-57DC-4BB5-AFD1-258A9290C820}" srcOrd="0" destOrd="0" presId="urn:microsoft.com/office/officeart/2018/2/layout/IconVerticalSolidList"/>
    <dgm:cxn modelId="{756C1568-2420-47F8-8CAF-112FDE5B60B0}" type="presParOf" srcId="{4A59A0AF-1E61-4ED7-A8DB-08A220837391}" destId="{3982E12B-7495-4C67-A8C3-FF6639524D02}" srcOrd="1" destOrd="0" presId="urn:microsoft.com/office/officeart/2018/2/layout/IconVerticalSolidList"/>
    <dgm:cxn modelId="{41CAB820-1EAA-4C43-B89E-5BDC491FDFEB}" type="presParOf" srcId="{4A59A0AF-1E61-4ED7-A8DB-08A220837391}" destId="{038E5D60-6FA6-4936-BE0A-16D4E25E3956}" srcOrd="2" destOrd="0" presId="urn:microsoft.com/office/officeart/2018/2/layout/IconVerticalSolidList"/>
    <dgm:cxn modelId="{8A6838D3-9C5C-4286-BB71-5F2A397D9C26}" type="presParOf" srcId="{4A59A0AF-1E61-4ED7-A8DB-08A220837391}" destId="{DD27D0C8-81C6-49F3-A413-5739C87DC16F}" srcOrd="3" destOrd="0" presId="urn:microsoft.com/office/officeart/2018/2/layout/IconVerticalSolidList"/>
    <dgm:cxn modelId="{AB9AAAC7-6569-4ED6-8F90-D1DAD25E5947}" type="presParOf" srcId="{56EDD90A-778B-417A-8C14-B1C98C88E5FB}" destId="{06D322B1-E079-4C9C-B222-AD50B2894BA3}" srcOrd="1" destOrd="0" presId="urn:microsoft.com/office/officeart/2018/2/layout/IconVerticalSolidList"/>
    <dgm:cxn modelId="{9FEB0E3A-3862-4C9F-A987-96A0A042FF80}" type="presParOf" srcId="{56EDD90A-778B-417A-8C14-B1C98C88E5FB}" destId="{A22BAB3C-4137-4AD1-B0C7-D7FAC2ADC1AA}" srcOrd="2" destOrd="0" presId="urn:microsoft.com/office/officeart/2018/2/layout/IconVerticalSolidList"/>
    <dgm:cxn modelId="{0F323790-AD1F-4F6A-B0D5-2DBA5AE467EB}" type="presParOf" srcId="{A22BAB3C-4137-4AD1-B0C7-D7FAC2ADC1AA}" destId="{14B762C9-8FB0-4025-886D-0F6DC2942880}" srcOrd="0" destOrd="0" presId="urn:microsoft.com/office/officeart/2018/2/layout/IconVerticalSolidList"/>
    <dgm:cxn modelId="{BDE4A7C4-ABAA-45A3-A86D-1BDD2CF901FE}" type="presParOf" srcId="{A22BAB3C-4137-4AD1-B0C7-D7FAC2ADC1AA}" destId="{23C01D97-DAC1-4358-BE76-00100714FD21}" srcOrd="1" destOrd="0" presId="urn:microsoft.com/office/officeart/2018/2/layout/IconVerticalSolidList"/>
    <dgm:cxn modelId="{FE814947-FDD3-4710-9D5A-5B7BE76928A2}" type="presParOf" srcId="{A22BAB3C-4137-4AD1-B0C7-D7FAC2ADC1AA}" destId="{900E6010-C638-46EF-A33E-FE8255882F47}" srcOrd="2" destOrd="0" presId="urn:microsoft.com/office/officeart/2018/2/layout/IconVerticalSolidList"/>
    <dgm:cxn modelId="{45B665E2-085C-4B20-BF33-6DD0740C57D5}" type="presParOf" srcId="{A22BAB3C-4137-4AD1-B0C7-D7FAC2ADC1AA}" destId="{75C65FB1-E282-4977-BFF7-A938F7EC7928}" srcOrd="3" destOrd="0" presId="urn:microsoft.com/office/officeart/2018/2/layout/IconVerticalSolidList"/>
    <dgm:cxn modelId="{7EFB88FB-901C-45C7-B517-95AE4CF22923}" type="presParOf" srcId="{56EDD90A-778B-417A-8C14-B1C98C88E5FB}" destId="{9505AFA9-BEDD-4F4C-8126-18AE5D02B03B}" srcOrd="3" destOrd="0" presId="urn:microsoft.com/office/officeart/2018/2/layout/IconVerticalSolidList"/>
    <dgm:cxn modelId="{5C644EFA-36BB-4B81-BCA9-091463C0972E}" type="presParOf" srcId="{56EDD90A-778B-417A-8C14-B1C98C88E5FB}" destId="{69BF729E-DF69-4FB6-8445-5D64453798C4}" srcOrd="4" destOrd="0" presId="urn:microsoft.com/office/officeart/2018/2/layout/IconVerticalSolidList"/>
    <dgm:cxn modelId="{A592E46C-7818-4442-956A-6210683DF082}" type="presParOf" srcId="{69BF729E-DF69-4FB6-8445-5D64453798C4}" destId="{50E08CB5-0777-41D2-BD4F-A0CA20FBE3B9}" srcOrd="0" destOrd="0" presId="urn:microsoft.com/office/officeart/2018/2/layout/IconVerticalSolidList"/>
    <dgm:cxn modelId="{3F2D1522-9A69-48D9-9EB8-5BF62049A742}" type="presParOf" srcId="{69BF729E-DF69-4FB6-8445-5D64453798C4}" destId="{C5BBFC0A-8A72-4845-B5A0-5B4F0B87EFF6}" srcOrd="1" destOrd="0" presId="urn:microsoft.com/office/officeart/2018/2/layout/IconVerticalSolidList"/>
    <dgm:cxn modelId="{0259023F-960B-4DFE-A322-90DD4DC799EB}" type="presParOf" srcId="{69BF729E-DF69-4FB6-8445-5D64453798C4}" destId="{0C7A3A13-DF6C-49B5-BAA3-2550AD539A07}" srcOrd="2" destOrd="0" presId="urn:microsoft.com/office/officeart/2018/2/layout/IconVerticalSolidList"/>
    <dgm:cxn modelId="{0D0ECF5A-F996-486D-803E-12E78FDEB516}" type="presParOf" srcId="{69BF729E-DF69-4FB6-8445-5D64453798C4}" destId="{4BEDE639-97FD-44B7-AA56-C3CBF938F107}" srcOrd="3" destOrd="0" presId="urn:microsoft.com/office/officeart/2018/2/layout/IconVerticalSolidList"/>
    <dgm:cxn modelId="{9D97F2E0-4575-4456-B97E-8F13707ACBB8}" type="presParOf" srcId="{56EDD90A-778B-417A-8C14-B1C98C88E5FB}" destId="{6BC1035C-E3B6-4670-A4AB-078022B52225}" srcOrd="5" destOrd="0" presId="urn:microsoft.com/office/officeart/2018/2/layout/IconVerticalSolidList"/>
    <dgm:cxn modelId="{E5BD6471-787A-4D1E-8FB8-DFF2AD53E84B}" type="presParOf" srcId="{56EDD90A-778B-417A-8C14-B1C98C88E5FB}" destId="{80B40D32-B2FB-44D0-A7E9-946AB6C26CE8}" srcOrd="6" destOrd="0" presId="urn:microsoft.com/office/officeart/2018/2/layout/IconVerticalSolidList"/>
    <dgm:cxn modelId="{97E815C9-D6F8-4D42-90EA-BA4F1C88B0C7}" type="presParOf" srcId="{80B40D32-B2FB-44D0-A7E9-946AB6C26CE8}" destId="{2EDF4EF3-DA83-4502-8BF2-552E3D3915FA}" srcOrd="0" destOrd="0" presId="urn:microsoft.com/office/officeart/2018/2/layout/IconVerticalSolidList"/>
    <dgm:cxn modelId="{7F2796E6-DDA2-4BC4-8780-12FC52244814}" type="presParOf" srcId="{80B40D32-B2FB-44D0-A7E9-946AB6C26CE8}" destId="{2A1A9038-26B3-467E-B562-F6881BCA5873}" srcOrd="1" destOrd="0" presId="urn:microsoft.com/office/officeart/2018/2/layout/IconVerticalSolidList"/>
    <dgm:cxn modelId="{4DE1DC1D-30A1-4C99-92D9-FB367C4623D0}" type="presParOf" srcId="{80B40D32-B2FB-44D0-A7E9-946AB6C26CE8}" destId="{6E9336E3-76D2-430F-9C56-24A59591C450}" srcOrd="2" destOrd="0" presId="urn:microsoft.com/office/officeart/2018/2/layout/IconVerticalSolidList"/>
    <dgm:cxn modelId="{8714DABA-9382-4AB6-A790-83C3DA925798}" type="presParOf" srcId="{80B40D32-B2FB-44D0-A7E9-946AB6C26CE8}" destId="{E39A753C-97A6-49FA-B063-26FB986E04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1A7963-88A4-4B57-8822-6A695357A1C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3C39D75-A62F-4754-8130-2568F7AE0791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Smart Lighting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: Adaptive brightness based on pedestrian activity.</a:t>
          </a:r>
        </a:p>
      </dgm:t>
    </dgm:pt>
    <dgm:pt modelId="{DB8FE882-6867-4A9D-879B-A0677080C7CC}" type="parTrans" cxnId="{A76F9FED-E19C-429C-A88D-95B16B69EF0A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A57BD4-C97A-4960-AA49-33B5523313D2}" type="sibTrans" cxnId="{A76F9FED-E19C-429C-A88D-95B16B69EF0A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EA3656-C899-48A6-939D-E08BB78D6839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Water Management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: Sensor-based systems for optimized water usage.</a:t>
          </a:r>
        </a:p>
      </dgm:t>
    </dgm:pt>
    <dgm:pt modelId="{395DE5D1-FE26-4D25-A153-55B152DBC215}" type="parTrans" cxnId="{9FE0CF35-8562-4A25-A6CA-087EDF695E7A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F1E7C9-9395-4225-A5C7-E1752524C0A8}" type="sibTrans" cxnId="{9FE0CF35-8562-4A25-A6CA-087EDF695E7A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844D4E-319C-4A4C-B9D9-0E54525F32E1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Waste Management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: Smart bins with sensors to streamline waste collection.</a:t>
          </a:r>
        </a:p>
      </dgm:t>
    </dgm:pt>
    <dgm:pt modelId="{26F24D01-1FB8-443E-ACEA-17E4025C5EBF}" type="parTrans" cxnId="{FE8098BF-80CE-409A-AC3D-9B40E0066122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EB0772-22F5-4CBB-AA6F-BE1717B9F2D8}" type="sibTrans" cxnId="{FE8098BF-80CE-409A-AC3D-9B40E0066122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098F95-CB77-42C5-AD9E-9F9F25DCA169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Monitoring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: Performance metrics and regular progress reports on energy savings, water usage, and waste management.</a:t>
          </a:r>
        </a:p>
      </dgm:t>
    </dgm:pt>
    <dgm:pt modelId="{08BFFA91-39B7-4E4E-B6EA-880F91E1BF38}" type="parTrans" cxnId="{E8B42C88-CB9E-47E5-B131-0E07A2D01C5A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658DBB-A20E-45D3-BB33-3A36C679E259}" type="sibTrans" cxnId="{E8B42C88-CB9E-47E5-B131-0E07A2D01C5A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FEFD03-071B-4FD6-85EE-95001EE65BCF}" type="pres">
      <dgm:prSet presAssocID="{911A7963-88A4-4B57-8822-6A695357A1CC}" presName="root" presStyleCnt="0">
        <dgm:presLayoutVars>
          <dgm:dir/>
          <dgm:resizeHandles val="exact"/>
        </dgm:presLayoutVars>
      </dgm:prSet>
      <dgm:spPr/>
    </dgm:pt>
    <dgm:pt modelId="{0F2B96A4-1270-4FC0-B955-CFC9D8750F98}" type="pres">
      <dgm:prSet presAssocID="{911A7963-88A4-4B57-8822-6A695357A1CC}" presName="container" presStyleCnt="0">
        <dgm:presLayoutVars>
          <dgm:dir/>
          <dgm:resizeHandles val="exact"/>
        </dgm:presLayoutVars>
      </dgm:prSet>
      <dgm:spPr/>
    </dgm:pt>
    <dgm:pt modelId="{5A2C0F4E-D37C-4987-9348-D3D81D156FA1}" type="pres">
      <dgm:prSet presAssocID="{43C39D75-A62F-4754-8130-2568F7AE0791}" presName="compNode" presStyleCnt="0"/>
      <dgm:spPr/>
    </dgm:pt>
    <dgm:pt modelId="{6C8ADC1C-449E-4746-8266-7910355ACCA0}" type="pres">
      <dgm:prSet presAssocID="{43C39D75-A62F-4754-8130-2568F7AE0791}" presName="iconBgRect" presStyleLbl="bgShp" presStyleIdx="0" presStyleCnt="4"/>
      <dgm:spPr/>
    </dgm:pt>
    <dgm:pt modelId="{C21EDED0-61E4-4B71-B4CA-03C63DD1BF30}" type="pres">
      <dgm:prSet presAssocID="{43C39D75-A62F-4754-8130-2568F7AE07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BC282DDF-BA64-408B-AF5E-B777730DB742}" type="pres">
      <dgm:prSet presAssocID="{43C39D75-A62F-4754-8130-2568F7AE0791}" presName="spaceRect" presStyleCnt="0"/>
      <dgm:spPr/>
    </dgm:pt>
    <dgm:pt modelId="{2CBFABFC-EC1C-4E30-96D7-2561F23FF4E3}" type="pres">
      <dgm:prSet presAssocID="{43C39D75-A62F-4754-8130-2568F7AE0791}" presName="textRect" presStyleLbl="revTx" presStyleIdx="0" presStyleCnt="4">
        <dgm:presLayoutVars>
          <dgm:chMax val="1"/>
          <dgm:chPref val="1"/>
        </dgm:presLayoutVars>
      </dgm:prSet>
      <dgm:spPr/>
    </dgm:pt>
    <dgm:pt modelId="{DD8454F1-F830-4577-9763-4AA0C5E91F43}" type="pres">
      <dgm:prSet presAssocID="{37A57BD4-C97A-4960-AA49-33B5523313D2}" presName="sibTrans" presStyleLbl="sibTrans2D1" presStyleIdx="0" presStyleCnt="0"/>
      <dgm:spPr/>
    </dgm:pt>
    <dgm:pt modelId="{1F3A56D5-DEB9-4910-A1D4-43FCAFAEE91E}" type="pres">
      <dgm:prSet presAssocID="{ACEA3656-C899-48A6-939D-E08BB78D6839}" presName="compNode" presStyleCnt="0"/>
      <dgm:spPr/>
    </dgm:pt>
    <dgm:pt modelId="{86296CAD-6740-4091-82FD-B69DC7322644}" type="pres">
      <dgm:prSet presAssocID="{ACEA3656-C899-48A6-939D-E08BB78D6839}" presName="iconBgRect" presStyleLbl="bgShp" presStyleIdx="1" presStyleCnt="4"/>
      <dgm:spPr/>
    </dgm:pt>
    <dgm:pt modelId="{522D93FA-5207-4416-B59E-0241FC5F67A6}" type="pres">
      <dgm:prSet presAssocID="{ACEA3656-C899-48A6-939D-E08BB78D68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EB039C57-FE65-47AB-8695-EAFB54A5A398}" type="pres">
      <dgm:prSet presAssocID="{ACEA3656-C899-48A6-939D-E08BB78D6839}" presName="spaceRect" presStyleCnt="0"/>
      <dgm:spPr/>
    </dgm:pt>
    <dgm:pt modelId="{7CDCA76B-3A35-4A22-9AFE-EB65AFD195C1}" type="pres">
      <dgm:prSet presAssocID="{ACEA3656-C899-48A6-939D-E08BB78D6839}" presName="textRect" presStyleLbl="revTx" presStyleIdx="1" presStyleCnt="4">
        <dgm:presLayoutVars>
          <dgm:chMax val="1"/>
          <dgm:chPref val="1"/>
        </dgm:presLayoutVars>
      </dgm:prSet>
      <dgm:spPr/>
    </dgm:pt>
    <dgm:pt modelId="{5A9795F2-8607-44C9-AF1A-7E110D35D6EC}" type="pres">
      <dgm:prSet presAssocID="{E7F1E7C9-9395-4225-A5C7-E1752524C0A8}" presName="sibTrans" presStyleLbl="sibTrans2D1" presStyleIdx="0" presStyleCnt="0"/>
      <dgm:spPr/>
    </dgm:pt>
    <dgm:pt modelId="{DEF7184B-7DDD-479A-98C6-BEE6CDFA1EBB}" type="pres">
      <dgm:prSet presAssocID="{8B844D4E-319C-4A4C-B9D9-0E54525F32E1}" presName="compNode" presStyleCnt="0"/>
      <dgm:spPr/>
    </dgm:pt>
    <dgm:pt modelId="{1D8C2328-9B09-4091-88B6-2E0537231EA6}" type="pres">
      <dgm:prSet presAssocID="{8B844D4E-319C-4A4C-B9D9-0E54525F32E1}" presName="iconBgRect" presStyleLbl="bgShp" presStyleIdx="2" presStyleCnt="4"/>
      <dgm:spPr/>
    </dgm:pt>
    <dgm:pt modelId="{EF67EC0F-4369-42CF-B495-4D85BE843E38}" type="pres">
      <dgm:prSet presAssocID="{8B844D4E-319C-4A4C-B9D9-0E54525F32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2628C766-5D7F-4CC4-9C01-AE05EDAD6260}" type="pres">
      <dgm:prSet presAssocID="{8B844D4E-319C-4A4C-B9D9-0E54525F32E1}" presName="spaceRect" presStyleCnt="0"/>
      <dgm:spPr/>
    </dgm:pt>
    <dgm:pt modelId="{8ABD7D28-E165-45E6-8B84-B619C5F30A0D}" type="pres">
      <dgm:prSet presAssocID="{8B844D4E-319C-4A4C-B9D9-0E54525F32E1}" presName="textRect" presStyleLbl="revTx" presStyleIdx="2" presStyleCnt="4">
        <dgm:presLayoutVars>
          <dgm:chMax val="1"/>
          <dgm:chPref val="1"/>
        </dgm:presLayoutVars>
      </dgm:prSet>
      <dgm:spPr/>
    </dgm:pt>
    <dgm:pt modelId="{BB5C4A98-AE24-48B7-8293-4D9B83131323}" type="pres">
      <dgm:prSet presAssocID="{43EB0772-22F5-4CBB-AA6F-BE1717B9F2D8}" presName="sibTrans" presStyleLbl="sibTrans2D1" presStyleIdx="0" presStyleCnt="0"/>
      <dgm:spPr/>
    </dgm:pt>
    <dgm:pt modelId="{B39B4B1C-36F9-4277-86BC-4573EA1FC71E}" type="pres">
      <dgm:prSet presAssocID="{2D098F95-CB77-42C5-AD9E-9F9F25DCA169}" presName="compNode" presStyleCnt="0"/>
      <dgm:spPr/>
    </dgm:pt>
    <dgm:pt modelId="{4E7BF2D6-96F7-4640-941F-5091AB119E75}" type="pres">
      <dgm:prSet presAssocID="{2D098F95-CB77-42C5-AD9E-9F9F25DCA169}" presName="iconBgRect" presStyleLbl="bgShp" presStyleIdx="3" presStyleCnt="4"/>
      <dgm:spPr/>
    </dgm:pt>
    <dgm:pt modelId="{72F99054-51F9-4B1D-A8AC-9E48DF1A6306}" type="pres">
      <dgm:prSet presAssocID="{2D098F95-CB77-42C5-AD9E-9F9F25DCA1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9A4CEBF3-6E50-4302-A1EC-915B7C390DDB}" type="pres">
      <dgm:prSet presAssocID="{2D098F95-CB77-42C5-AD9E-9F9F25DCA169}" presName="spaceRect" presStyleCnt="0"/>
      <dgm:spPr/>
    </dgm:pt>
    <dgm:pt modelId="{05A1A0EA-A653-44A4-BD9E-CC2EB0208707}" type="pres">
      <dgm:prSet presAssocID="{2D098F95-CB77-42C5-AD9E-9F9F25DCA1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FE0CF35-8562-4A25-A6CA-087EDF695E7A}" srcId="{911A7963-88A4-4B57-8822-6A695357A1CC}" destId="{ACEA3656-C899-48A6-939D-E08BB78D6839}" srcOrd="1" destOrd="0" parTransId="{395DE5D1-FE26-4D25-A153-55B152DBC215}" sibTransId="{E7F1E7C9-9395-4225-A5C7-E1752524C0A8}"/>
    <dgm:cxn modelId="{B15D1D3D-6BE4-4659-89E7-3FF7EA7D3E79}" type="presOf" srcId="{E7F1E7C9-9395-4225-A5C7-E1752524C0A8}" destId="{5A9795F2-8607-44C9-AF1A-7E110D35D6EC}" srcOrd="0" destOrd="0" presId="urn:microsoft.com/office/officeart/2018/2/layout/IconCircleList"/>
    <dgm:cxn modelId="{5E675145-5A26-4051-90D3-AC80B72AB0F4}" type="presOf" srcId="{2D098F95-CB77-42C5-AD9E-9F9F25DCA169}" destId="{05A1A0EA-A653-44A4-BD9E-CC2EB0208707}" srcOrd="0" destOrd="0" presId="urn:microsoft.com/office/officeart/2018/2/layout/IconCircleList"/>
    <dgm:cxn modelId="{F5CDE659-613B-4995-AE1B-5925C0DB13BB}" type="presOf" srcId="{911A7963-88A4-4B57-8822-6A695357A1CC}" destId="{2CFEFD03-071B-4FD6-85EE-95001EE65BCF}" srcOrd="0" destOrd="0" presId="urn:microsoft.com/office/officeart/2018/2/layout/IconCircleList"/>
    <dgm:cxn modelId="{CAD53778-5867-4B30-BB0D-6BEEAE08FA6D}" type="presOf" srcId="{43C39D75-A62F-4754-8130-2568F7AE0791}" destId="{2CBFABFC-EC1C-4E30-96D7-2561F23FF4E3}" srcOrd="0" destOrd="0" presId="urn:microsoft.com/office/officeart/2018/2/layout/IconCircleList"/>
    <dgm:cxn modelId="{E8B42C88-CB9E-47E5-B131-0E07A2D01C5A}" srcId="{911A7963-88A4-4B57-8822-6A695357A1CC}" destId="{2D098F95-CB77-42C5-AD9E-9F9F25DCA169}" srcOrd="3" destOrd="0" parTransId="{08BFFA91-39B7-4E4E-B6EA-880F91E1BF38}" sibTransId="{73658DBB-A20E-45D3-BB33-3A36C679E259}"/>
    <dgm:cxn modelId="{FE8098BF-80CE-409A-AC3D-9B40E0066122}" srcId="{911A7963-88A4-4B57-8822-6A695357A1CC}" destId="{8B844D4E-319C-4A4C-B9D9-0E54525F32E1}" srcOrd="2" destOrd="0" parTransId="{26F24D01-1FB8-443E-ACEA-17E4025C5EBF}" sibTransId="{43EB0772-22F5-4CBB-AA6F-BE1717B9F2D8}"/>
    <dgm:cxn modelId="{CF01F0D1-8E0A-431A-AFFB-DE0CB331843A}" type="presOf" srcId="{43EB0772-22F5-4CBB-AA6F-BE1717B9F2D8}" destId="{BB5C4A98-AE24-48B7-8293-4D9B83131323}" srcOrd="0" destOrd="0" presId="urn:microsoft.com/office/officeart/2018/2/layout/IconCircleList"/>
    <dgm:cxn modelId="{A76F9FED-E19C-429C-A88D-95B16B69EF0A}" srcId="{911A7963-88A4-4B57-8822-6A695357A1CC}" destId="{43C39D75-A62F-4754-8130-2568F7AE0791}" srcOrd="0" destOrd="0" parTransId="{DB8FE882-6867-4A9D-879B-A0677080C7CC}" sibTransId="{37A57BD4-C97A-4960-AA49-33B5523313D2}"/>
    <dgm:cxn modelId="{51FAAEEE-0E90-4705-AB9E-AECD7CC262DE}" type="presOf" srcId="{8B844D4E-319C-4A4C-B9D9-0E54525F32E1}" destId="{8ABD7D28-E165-45E6-8B84-B619C5F30A0D}" srcOrd="0" destOrd="0" presId="urn:microsoft.com/office/officeart/2018/2/layout/IconCircleList"/>
    <dgm:cxn modelId="{BF3135FA-9580-472B-B2D4-EB4C153FC83E}" type="presOf" srcId="{37A57BD4-C97A-4960-AA49-33B5523313D2}" destId="{DD8454F1-F830-4577-9763-4AA0C5E91F43}" srcOrd="0" destOrd="0" presId="urn:microsoft.com/office/officeart/2018/2/layout/IconCircleList"/>
    <dgm:cxn modelId="{4FF067FA-F16C-45B8-8320-5D87339393E2}" type="presOf" srcId="{ACEA3656-C899-48A6-939D-E08BB78D6839}" destId="{7CDCA76B-3A35-4A22-9AFE-EB65AFD195C1}" srcOrd="0" destOrd="0" presId="urn:microsoft.com/office/officeart/2018/2/layout/IconCircleList"/>
    <dgm:cxn modelId="{700EC1E6-97C9-4CB7-BED9-8314DDC7B2C5}" type="presParOf" srcId="{2CFEFD03-071B-4FD6-85EE-95001EE65BCF}" destId="{0F2B96A4-1270-4FC0-B955-CFC9D8750F98}" srcOrd="0" destOrd="0" presId="urn:microsoft.com/office/officeart/2018/2/layout/IconCircleList"/>
    <dgm:cxn modelId="{650D6406-2874-4810-BAE9-9729012E9DC7}" type="presParOf" srcId="{0F2B96A4-1270-4FC0-B955-CFC9D8750F98}" destId="{5A2C0F4E-D37C-4987-9348-D3D81D156FA1}" srcOrd="0" destOrd="0" presId="urn:microsoft.com/office/officeart/2018/2/layout/IconCircleList"/>
    <dgm:cxn modelId="{34605187-9AC8-4407-ABDC-2D6FDCD815D3}" type="presParOf" srcId="{5A2C0F4E-D37C-4987-9348-D3D81D156FA1}" destId="{6C8ADC1C-449E-4746-8266-7910355ACCA0}" srcOrd="0" destOrd="0" presId="urn:microsoft.com/office/officeart/2018/2/layout/IconCircleList"/>
    <dgm:cxn modelId="{A0A43064-0544-4232-95AB-C9DA73EC21A6}" type="presParOf" srcId="{5A2C0F4E-D37C-4987-9348-D3D81D156FA1}" destId="{C21EDED0-61E4-4B71-B4CA-03C63DD1BF30}" srcOrd="1" destOrd="0" presId="urn:microsoft.com/office/officeart/2018/2/layout/IconCircleList"/>
    <dgm:cxn modelId="{CAF3DB7C-D5B4-4650-ABA3-BBF3E87235B2}" type="presParOf" srcId="{5A2C0F4E-D37C-4987-9348-D3D81D156FA1}" destId="{BC282DDF-BA64-408B-AF5E-B777730DB742}" srcOrd="2" destOrd="0" presId="urn:microsoft.com/office/officeart/2018/2/layout/IconCircleList"/>
    <dgm:cxn modelId="{52D83839-A894-4AF1-866B-08868C7E4152}" type="presParOf" srcId="{5A2C0F4E-D37C-4987-9348-D3D81D156FA1}" destId="{2CBFABFC-EC1C-4E30-96D7-2561F23FF4E3}" srcOrd="3" destOrd="0" presId="urn:microsoft.com/office/officeart/2018/2/layout/IconCircleList"/>
    <dgm:cxn modelId="{9EF3D29F-CB6E-46E2-B493-F677609D3F5E}" type="presParOf" srcId="{0F2B96A4-1270-4FC0-B955-CFC9D8750F98}" destId="{DD8454F1-F830-4577-9763-4AA0C5E91F43}" srcOrd="1" destOrd="0" presId="urn:microsoft.com/office/officeart/2018/2/layout/IconCircleList"/>
    <dgm:cxn modelId="{0E57FC19-E15B-424F-A0E4-D5F70591A35C}" type="presParOf" srcId="{0F2B96A4-1270-4FC0-B955-CFC9D8750F98}" destId="{1F3A56D5-DEB9-4910-A1D4-43FCAFAEE91E}" srcOrd="2" destOrd="0" presId="urn:microsoft.com/office/officeart/2018/2/layout/IconCircleList"/>
    <dgm:cxn modelId="{7DDA1638-CE2F-434C-920F-8B8BA08255C7}" type="presParOf" srcId="{1F3A56D5-DEB9-4910-A1D4-43FCAFAEE91E}" destId="{86296CAD-6740-4091-82FD-B69DC7322644}" srcOrd="0" destOrd="0" presId="urn:microsoft.com/office/officeart/2018/2/layout/IconCircleList"/>
    <dgm:cxn modelId="{A3899809-094D-4FDE-B35C-9961DAF1726A}" type="presParOf" srcId="{1F3A56D5-DEB9-4910-A1D4-43FCAFAEE91E}" destId="{522D93FA-5207-4416-B59E-0241FC5F67A6}" srcOrd="1" destOrd="0" presId="urn:microsoft.com/office/officeart/2018/2/layout/IconCircleList"/>
    <dgm:cxn modelId="{FD5681D3-D2E8-4CBC-B41D-6E136E0ECA4C}" type="presParOf" srcId="{1F3A56D5-DEB9-4910-A1D4-43FCAFAEE91E}" destId="{EB039C57-FE65-47AB-8695-EAFB54A5A398}" srcOrd="2" destOrd="0" presId="urn:microsoft.com/office/officeart/2018/2/layout/IconCircleList"/>
    <dgm:cxn modelId="{9B2CC9B7-DE6A-4F05-A52B-89B285B88173}" type="presParOf" srcId="{1F3A56D5-DEB9-4910-A1D4-43FCAFAEE91E}" destId="{7CDCA76B-3A35-4A22-9AFE-EB65AFD195C1}" srcOrd="3" destOrd="0" presId="urn:microsoft.com/office/officeart/2018/2/layout/IconCircleList"/>
    <dgm:cxn modelId="{7401D779-81AA-4F92-B114-1E2119A541E6}" type="presParOf" srcId="{0F2B96A4-1270-4FC0-B955-CFC9D8750F98}" destId="{5A9795F2-8607-44C9-AF1A-7E110D35D6EC}" srcOrd="3" destOrd="0" presId="urn:microsoft.com/office/officeart/2018/2/layout/IconCircleList"/>
    <dgm:cxn modelId="{D65DAE1F-CFB9-4A01-B759-BC8970AE83EA}" type="presParOf" srcId="{0F2B96A4-1270-4FC0-B955-CFC9D8750F98}" destId="{DEF7184B-7DDD-479A-98C6-BEE6CDFA1EBB}" srcOrd="4" destOrd="0" presId="urn:microsoft.com/office/officeart/2018/2/layout/IconCircleList"/>
    <dgm:cxn modelId="{CC003569-E663-4E6B-871F-6AC5AA8E9C9F}" type="presParOf" srcId="{DEF7184B-7DDD-479A-98C6-BEE6CDFA1EBB}" destId="{1D8C2328-9B09-4091-88B6-2E0537231EA6}" srcOrd="0" destOrd="0" presId="urn:microsoft.com/office/officeart/2018/2/layout/IconCircleList"/>
    <dgm:cxn modelId="{0EA23FD8-58BC-4159-B02E-4C1B88EE88E4}" type="presParOf" srcId="{DEF7184B-7DDD-479A-98C6-BEE6CDFA1EBB}" destId="{EF67EC0F-4369-42CF-B495-4D85BE843E38}" srcOrd="1" destOrd="0" presId="urn:microsoft.com/office/officeart/2018/2/layout/IconCircleList"/>
    <dgm:cxn modelId="{A44DC1B7-1ADC-43D3-970D-020C64066CD3}" type="presParOf" srcId="{DEF7184B-7DDD-479A-98C6-BEE6CDFA1EBB}" destId="{2628C766-5D7F-4CC4-9C01-AE05EDAD6260}" srcOrd="2" destOrd="0" presId="urn:microsoft.com/office/officeart/2018/2/layout/IconCircleList"/>
    <dgm:cxn modelId="{0600FD5F-D82C-4338-AD8F-F550CEE8AA76}" type="presParOf" srcId="{DEF7184B-7DDD-479A-98C6-BEE6CDFA1EBB}" destId="{8ABD7D28-E165-45E6-8B84-B619C5F30A0D}" srcOrd="3" destOrd="0" presId="urn:microsoft.com/office/officeart/2018/2/layout/IconCircleList"/>
    <dgm:cxn modelId="{DCAB011F-2D82-46AA-81FC-40D53333E812}" type="presParOf" srcId="{0F2B96A4-1270-4FC0-B955-CFC9D8750F98}" destId="{BB5C4A98-AE24-48B7-8293-4D9B83131323}" srcOrd="5" destOrd="0" presId="urn:microsoft.com/office/officeart/2018/2/layout/IconCircleList"/>
    <dgm:cxn modelId="{6AD090C0-332C-46E8-BC35-3AEBB67D9C9E}" type="presParOf" srcId="{0F2B96A4-1270-4FC0-B955-CFC9D8750F98}" destId="{B39B4B1C-36F9-4277-86BC-4573EA1FC71E}" srcOrd="6" destOrd="0" presId="urn:microsoft.com/office/officeart/2018/2/layout/IconCircleList"/>
    <dgm:cxn modelId="{71C3B947-D396-467C-9AD7-C8E02C525962}" type="presParOf" srcId="{B39B4B1C-36F9-4277-86BC-4573EA1FC71E}" destId="{4E7BF2D6-96F7-4640-941F-5091AB119E75}" srcOrd="0" destOrd="0" presId="urn:microsoft.com/office/officeart/2018/2/layout/IconCircleList"/>
    <dgm:cxn modelId="{560360E4-53F6-4E2A-A1BD-CA7B6A353F7E}" type="presParOf" srcId="{B39B4B1C-36F9-4277-86BC-4573EA1FC71E}" destId="{72F99054-51F9-4B1D-A8AC-9E48DF1A6306}" srcOrd="1" destOrd="0" presId="urn:microsoft.com/office/officeart/2018/2/layout/IconCircleList"/>
    <dgm:cxn modelId="{C773394B-D488-4310-9376-9AFC2C0B7041}" type="presParOf" srcId="{B39B4B1C-36F9-4277-86BC-4573EA1FC71E}" destId="{9A4CEBF3-6E50-4302-A1EC-915B7C390DDB}" srcOrd="2" destOrd="0" presId="urn:microsoft.com/office/officeart/2018/2/layout/IconCircleList"/>
    <dgm:cxn modelId="{03C51024-B85F-48D5-B622-ED48371C1E6D}" type="presParOf" srcId="{B39B4B1C-36F9-4277-86BC-4573EA1FC71E}" destId="{05A1A0EA-A653-44A4-BD9E-CC2EB020870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1BF8AE-99CC-45BE-BF85-CED2BB565F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DB7F5BF-9076-43C2-A3A7-F403325C7B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Delays in technology delivery due to supply chain disruptions.</a:t>
          </a:r>
        </a:p>
      </dgm:t>
    </dgm:pt>
    <dgm:pt modelId="{620724EB-9234-4746-A19E-20F99B76A95E}" type="parTrans" cxnId="{82EBFDA9-8B37-4B0D-BD1A-7C104410968A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B109A3-C946-48FC-9BB7-677A70C7EACA}" type="sibTrans" cxnId="{82EBFDA9-8B37-4B0D-BD1A-7C104410968A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1CFCA9-75EB-4257-AA03-1D2D6928C4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Solutions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Agile management techniques used to adjust timelines and resources.</a:t>
          </a:r>
        </a:p>
      </dgm:t>
    </dgm:pt>
    <dgm:pt modelId="{567AAD3D-4151-486A-83E8-6266FCD6F805}" type="parTrans" cxnId="{66AEBCFE-32C0-47E0-BF1E-352B29203A4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9E9E67-F281-4878-A4A8-27985D359BC6}" type="sibTrans" cxnId="{66AEBCFE-32C0-47E0-BF1E-352B29203A4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5D3717-EF3A-43B7-9727-61E1E63DA4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Time, Scope, and Budget Management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Gantt charts used to track progress and adjust scope; budget tracking to prevent cost overruns.</a:t>
          </a:r>
        </a:p>
      </dgm:t>
    </dgm:pt>
    <dgm:pt modelId="{170C71E0-99C2-4410-A822-010DFCDB64DE}" type="parTrans" cxnId="{B62DA5D9-CAA4-4EAA-ADB0-B10CB9D7EEE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B66D7C-0EFD-4C0F-B0AC-DD7F2BCE8B7F}" type="sibTrans" cxnId="{B62DA5D9-CAA4-4EAA-ADB0-B10CB9D7EEE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0FD256-C17D-495E-A2B7-F682E5DE9992}" type="pres">
      <dgm:prSet presAssocID="{C81BF8AE-99CC-45BE-BF85-CED2BB565FE5}" presName="root" presStyleCnt="0">
        <dgm:presLayoutVars>
          <dgm:dir/>
          <dgm:resizeHandles val="exact"/>
        </dgm:presLayoutVars>
      </dgm:prSet>
      <dgm:spPr/>
    </dgm:pt>
    <dgm:pt modelId="{7736BC03-B387-4505-9114-121303E8963F}" type="pres">
      <dgm:prSet presAssocID="{5DB7F5BF-9076-43C2-A3A7-F403325C7BE2}" presName="compNode" presStyleCnt="0"/>
      <dgm:spPr/>
    </dgm:pt>
    <dgm:pt modelId="{0F64E3F6-5477-435C-BEBE-372A297C0D14}" type="pres">
      <dgm:prSet presAssocID="{5DB7F5BF-9076-43C2-A3A7-F403325C7B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4A2471DB-E07D-44C7-B74E-0CDA52C25444}" type="pres">
      <dgm:prSet presAssocID="{5DB7F5BF-9076-43C2-A3A7-F403325C7BE2}" presName="spaceRect" presStyleCnt="0"/>
      <dgm:spPr/>
    </dgm:pt>
    <dgm:pt modelId="{BA6E7700-0B50-42D1-BEF8-2F1C842F7684}" type="pres">
      <dgm:prSet presAssocID="{5DB7F5BF-9076-43C2-A3A7-F403325C7BE2}" presName="textRect" presStyleLbl="revTx" presStyleIdx="0" presStyleCnt="3">
        <dgm:presLayoutVars>
          <dgm:chMax val="1"/>
          <dgm:chPref val="1"/>
        </dgm:presLayoutVars>
      </dgm:prSet>
      <dgm:spPr/>
    </dgm:pt>
    <dgm:pt modelId="{719770C4-1465-43E6-8633-1D58809C4CDE}" type="pres">
      <dgm:prSet presAssocID="{4AB109A3-C946-48FC-9BB7-677A70C7EACA}" presName="sibTrans" presStyleCnt="0"/>
      <dgm:spPr/>
    </dgm:pt>
    <dgm:pt modelId="{93BA1DA6-400F-4498-BEF1-A18A02CE7E4F}" type="pres">
      <dgm:prSet presAssocID="{C31CFCA9-75EB-4257-AA03-1D2D6928C479}" presName="compNode" presStyleCnt="0"/>
      <dgm:spPr/>
    </dgm:pt>
    <dgm:pt modelId="{9D428AA4-497F-458B-910A-9AC4694CD49C}" type="pres">
      <dgm:prSet presAssocID="{C31CFCA9-75EB-4257-AA03-1D2D6928C4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C02852A0-973D-4898-A017-EB323EE00A05}" type="pres">
      <dgm:prSet presAssocID="{C31CFCA9-75EB-4257-AA03-1D2D6928C479}" presName="spaceRect" presStyleCnt="0"/>
      <dgm:spPr/>
    </dgm:pt>
    <dgm:pt modelId="{7A9BB177-4901-4872-9690-4FD7CB6359DF}" type="pres">
      <dgm:prSet presAssocID="{C31CFCA9-75EB-4257-AA03-1D2D6928C479}" presName="textRect" presStyleLbl="revTx" presStyleIdx="1" presStyleCnt="3">
        <dgm:presLayoutVars>
          <dgm:chMax val="1"/>
          <dgm:chPref val="1"/>
        </dgm:presLayoutVars>
      </dgm:prSet>
      <dgm:spPr/>
    </dgm:pt>
    <dgm:pt modelId="{3DDB3351-D2D7-4EE6-A844-9EC50348B04A}" type="pres">
      <dgm:prSet presAssocID="{A69E9E67-F281-4878-A4A8-27985D359BC6}" presName="sibTrans" presStyleCnt="0"/>
      <dgm:spPr/>
    </dgm:pt>
    <dgm:pt modelId="{42FF0569-50FA-4DB8-834F-1E722DE2F9A4}" type="pres">
      <dgm:prSet presAssocID="{B15D3717-EF3A-43B7-9727-61E1E63DA4B8}" presName="compNode" presStyleCnt="0"/>
      <dgm:spPr/>
    </dgm:pt>
    <dgm:pt modelId="{66C930FA-7F75-4027-A0E0-4833CA7E590E}" type="pres">
      <dgm:prSet presAssocID="{B15D3717-EF3A-43B7-9727-61E1E63DA4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314B0842-C85E-415E-B1E5-15F89175BDAB}" type="pres">
      <dgm:prSet presAssocID="{B15D3717-EF3A-43B7-9727-61E1E63DA4B8}" presName="spaceRect" presStyleCnt="0"/>
      <dgm:spPr/>
    </dgm:pt>
    <dgm:pt modelId="{996BDA95-246B-4671-B738-72B40088764F}" type="pres">
      <dgm:prSet presAssocID="{B15D3717-EF3A-43B7-9727-61E1E63DA4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5318F0D-4366-8A4F-B861-DDBBB5A135C3}" type="presOf" srcId="{5DB7F5BF-9076-43C2-A3A7-F403325C7BE2}" destId="{BA6E7700-0B50-42D1-BEF8-2F1C842F7684}" srcOrd="0" destOrd="0" presId="urn:microsoft.com/office/officeart/2018/2/layout/IconLabelList"/>
    <dgm:cxn modelId="{4506B532-0A2E-5D46-BDDF-CA50BB2F31C0}" type="presOf" srcId="{C81BF8AE-99CC-45BE-BF85-CED2BB565FE5}" destId="{420FD256-C17D-495E-A2B7-F682E5DE9992}" srcOrd="0" destOrd="0" presId="urn:microsoft.com/office/officeart/2018/2/layout/IconLabelList"/>
    <dgm:cxn modelId="{82EBFDA9-8B37-4B0D-BD1A-7C104410968A}" srcId="{C81BF8AE-99CC-45BE-BF85-CED2BB565FE5}" destId="{5DB7F5BF-9076-43C2-A3A7-F403325C7BE2}" srcOrd="0" destOrd="0" parTransId="{620724EB-9234-4746-A19E-20F99B76A95E}" sibTransId="{4AB109A3-C946-48FC-9BB7-677A70C7EACA}"/>
    <dgm:cxn modelId="{0883B1C0-F9FE-6B49-A410-F93E24E1790A}" type="presOf" srcId="{B15D3717-EF3A-43B7-9727-61E1E63DA4B8}" destId="{996BDA95-246B-4671-B738-72B40088764F}" srcOrd="0" destOrd="0" presId="urn:microsoft.com/office/officeart/2018/2/layout/IconLabelList"/>
    <dgm:cxn modelId="{B62DA5D9-CAA4-4EAA-ADB0-B10CB9D7EEEE}" srcId="{C81BF8AE-99CC-45BE-BF85-CED2BB565FE5}" destId="{B15D3717-EF3A-43B7-9727-61E1E63DA4B8}" srcOrd="2" destOrd="0" parTransId="{170C71E0-99C2-4410-A822-010DFCDB64DE}" sibTransId="{22B66D7C-0EFD-4C0F-B0AC-DD7F2BCE8B7F}"/>
    <dgm:cxn modelId="{F66472E3-5712-1B48-9A69-7420F0F02B29}" type="presOf" srcId="{C31CFCA9-75EB-4257-AA03-1D2D6928C479}" destId="{7A9BB177-4901-4872-9690-4FD7CB6359DF}" srcOrd="0" destOrd="0" presId="urn:microsoft.com/office/officeart/2018/2/layout/IconLabelList"/>
    <dgm:cxn modelId="{66AEBCFE-32C0-47E0-BF1E-352B29203A43}" srcId="{C81BF8AE-99CC-45BE-BF85-CED2BB565FE5}" destId="{C31CFCA9-75EB-4257-AA03-1D2D6928C479}" srcOrd="1" destOrd="0" parTransId="{567AAD3D-4151-486A-83E8-6266FCD6F805}" sibTransId="{A69E9E67-F281-4878-A4A8-27985D359BC6}"/>
    <dgm:cxn modelId="{E0ECEE8A-8E50-764F-94C4-F1FFA032D46B}" type="presParOf" srcId="{420FD256-C17D-495E-A2B7-F682E5DE9992}" destId="{7736BC03-B387-4505-9114-121303E8963F}" srcOrd="0" destOrd="0" presId="urn:microsoft.com/office/officeart/2018/2/layout/IconLabelList"/>
    <dgm:cxn modelId="{96503147-5FBD-BD47-9DF6-CBE9FFC93479}" type="presParOf" srcId="{7736BC03-B387-4505-9114-121303E8963F}" destId="{0F64E3F6-5477-435C-BEBE-372A297C0D14}" srcOrd="0" destOrd="0" presId="urn:microsoft.com/office/officeart/2018/2/layout/IconLabelList"/>
    <dgm:cxn modelId="{EB8BCFB5-F0F2-F54B-A72F-81C123B5B39D}" type="presParOf" srcId="{7736BC03-B387-4505-9114-121303E8963F}" destId="{4A2471DB-E07D-44C7-B74E-0CDA52C25444}" srcOrd="1" destOrd="0" presId="urn:microsoft.com/office/officeart/2018/2/layout/IconLabelList"/>
    <dgm:cxn modelId="{E9312B6C-2E29-654B-AB92-A0547A109691}" type="presParOf" srcId="{7736BC03-B387-4505-9114-121303E8963F}" destId="{BA6E7700-0B50-42D1-BEF8-2F1C842F7684}" srcOrd="2" destOrd="0" presId="urn:microsoft.com/office/officeart/2018/2/layout/IconLabelList"/>
    <dgm:cxn modelId="{382B15C5-44F2-334C-B95C-F8E82E377DC7}" type="presParOf" srcId="{420FD256-C17D-495E-A2B7-F682E5DE9992}" destId="{719770C4-1465-43E6-8633-1D58809C4CDE}" srcOrd="1" destOrd="0" presId="urn:microsoft.com/office/officeart/2018/2/layout/IconLabelList"/>
    <dgm:cxn modelId="{EBBA71D5-B667-EA4D-ADC5-6B6CB09724D4}" type="presParOf" srcId="{420FD256-C17D-495E-A2B7-F682E5DE9992}" destId="{93BA1DA6-400F-4498-BEF1-A18A02CE7E4F}" srcOrd="2" destOrd="0" presId="urn:microsoft.com/office/officeart/2018/2/layout/IconLabelList"/>
    <dgm:cxn modelId="{7E967F04-5912-4C44-9EBA-1141391A859E}" type="presParOf" srcId="{93BA1DA6-400F-4498-BEF1-A18A02CE7E4F}" destId="{9D428AA4-497F-458B-910A-9AC4694CD49C}" srcOrd="0" destOrd="0" presId="urn:microsoft.com/office/officeart/2018/2/layout/IconLabelList"/>
    <dgm:cxn modelId="{4C8792C1-793F-2B43-A549-C2D7D2599749}" type="presParOf" srcId="{93BA1DA6-400F-4498-BEF1-A18A02CE7E4F}" destId="{C02852A0-973D-4898-A017-EB323EE00A05}" srcOrd="1" destOrd="0" presId="urn:microsoft.com/office/officeart/2018/2/layout/IconLabelList"/>
    <dgm:cxn modelId="{2AC405D7-A67E-5549-8E52-115F9C6107AD}" type="presParOf" srcId="{93BA1DA6-400F-4498-BEF1-A18A02CE7E4F}" destId="{7A9BB177-4901-4872-9690-4FD7CB6359DF}" srcOrd="2" destOrd="0" presId="urn:microsoft.com/office/officeart/2018/2/layout/IconLabelList"/>
    <dgm:cxn modelId="{2A1843F4-D438-144D-B907-F03B57DEB610}" type="presParOf" srcId="{420FD256-C17D-495E-A2B7-F682E5DE9992}" destId="{3DDB3351-D2D7-4EE6-A844-9EC50348B04A}" srcOrd="3" destOrd="0" presId="urn:microsoft.com/office/officeart/2018/2/layout/IconLabelList"/>
    <dgm:cxn modelId="{C646B7DC-A9E4-FE43-9261-5B0ADB1D3177}" type="presParOf" srcId="{420FD256-C17D-495E-A2B7-F682E5DE9992}" destId="{42FF0569-50FA-4DB8-834F-1E722DE2F9A4}" srcOrd="4" destOrd="0" presId="urn:microsoft.com/office/officeart/2018/2/layout/IconLabelList"/>
    <dgm:cxn modelId="{A201D6A5-E9DA-D348-AC7D-16A23204D2AB}" type="presParOf" srcId="{42FF0569-50FA-4DB8-834F-1E722DE2F9A4}" destId="{66C930FA-7F75-4027-A0E0-4833CA7E590E}" srcOrd="0" destOrd="0" presId="urn:microsoft.com/office/officeart/2018/2/layout/IconLabelList"/>
    <dgm:cxn modelId="{857A8D2A-31C3-FB43-9E8A-C5F818327AB6}" type="presParOf" srcId="{42FF0569-50FA-4DB8-834F-1E722DE2F9A4}" destId="{314B0842-C85E-415E-B1E5-15F89175BDAB}" srcOrd="1" destOrd="0" presId="urn:microsoft.com/office/officeart/2018/2/layout/IconLabelList"/>
    <dgm:cxn modelId="{D37F44DA-E100-6B4D-A13F-0614C9DC969E}" type="presParOf" srcId="{42FF0569-50FA-4DB8-834F-1E722DE2F9A4}" destId="{996BDA95-246B-4671-B738-72B40088764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DFC5FDC-222C-42A0-925C-100217267BD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ABB4296-9483-4E5B-8278-332C55F7BB69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Urban Renewal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: Balanced historical preservation with smart city innovations.</a:t>
          </a:r>
        </a:p>
      </dgm:t>
    </dgm:pt>
    <dgm:pt modelId="{897D65F4-B395-4B9A-BD3D-EDA2D4779D0D}" type="parTrans" cxnId="{5E06E7F4-676A-459E-8372-70D7875B1F08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89605E-FE45-4261-AEA5-79CB554704E6}" type="sibTrans" cxnId="{5E06E7F4-676A-459E-8372-70D7875B1F08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681BC6-AF72-463A-ACF6-683142492183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Sustainable Environment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: Integrated smart lighting, water conservation, and waste management technologies.</a:t>
          </a:r>
        </a:p>
      </dgm:t>
    </dgm:pt>
    <dgm:pt modelId="{6B843942-63FF-4024-AC9F-977F890F9C6A}" type="parTrans" cxnId="{5F3CBB86-7584-4A6E-8D4F-BFDF431AB5B5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FE18B8-F848-400A-9CAD-AF9A5AC7A996}" type="sibTrans" cxnId="{5F3CBB86-7584-4A6E-8D4F-BFDF431AB5B5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1364A7-ABC6-4EA2-B94A-BE3761047C73}">
      <dgm:prSet custT="1"/>
      <dgm:spPr/>
      <dgm:t>
        <a:bodyPr/>
        <a:lstStyle/>
        <a:p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Community Hub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: Revitalized the area, turning Sydney Olympic Park into a cultural and economic center.</a:t>
          </a:r>
        </a:p>
      </dgm:t>
    </dgm:pt>
    <dgm:pt modelId="{CD1C803B-7FC2-4E08-8785-3BBBE02E5B0F}" type="parTrans" cxnId="{96D6AB6B-DACF-4584-9588-10B33D922114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6D34EA-7878-4544-A97E-3FB346E81334}" type="sibTrans" cxnId="{96D6AB6B-DACF-4584-9588-10B33D922114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DE5D48-B4EB-44AB-8060-0F56278B5B82}" type="pres">
      <dgm:prSet presAssocID="{4DFC5FDC-222C-42A0-925C-100217267BD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54BD2B6-564D-4596-8820-FC0C64ADB286}" type="pres">
      <dgm:prSet presAssocID="{0ABB4296-9483-4E5B-8278-332C55F7BB69}" presName="hierRoot1" presStyleCnt="0"/>
      <dgm:spPr/>
    </dgm:pt>
    <dgm:pt modelId="{B004D7D2-FECC-476B-9E87-0BE47F25C17D}" type="pres">
      <dgm:prSet presAssocID="{0ABB4296-9483-4E5B-8278-332C55F7BB69}" presName="composite" presStyleCnt="0"/>
      <dgm:spPr/>
    </dgm:pt>
    <dgm:pt modelId="{B06ACE73-8B6D-44E1-94CE-0D4FA9361564}" type="pres">
      <dgm:prSet presAssocID="{0ABB4296-9483-4E5B-8278-332C55F7BB69}" presName="background" presStyleLbl="node0" presStyleIdx="0" presStyleCnt="3"/>
      <dgm:spPr/>
    </dgm:pt>
    <dgm:pt modelId="{FED6765F-F7C5-4019-A7C3-EFB0AECE02E3}" type="pres">
      <dgm:prSet presAssocID="{0ABB4296-9483-4E5B-8278-332C55F7BB69}" presName="text" presStyleLbl="fgAcc0" presStyleIdx="0" presStyleCnt="3">
        <dgm:presLayoutVars>
          <dgm:chPref val="3"/>
        </dgm:presLayoutVars>
      </dgm:prSet>
      <dgm:spPr/>
    </dgm:pt>
    <dgm:pt modelId="{DB57F37E-9794-415A-99DB-5179F9A35E3B}" type="pres">
      <dgm:prSet presAssocID="{0ABB4296-9483-4E5B-8278-332C55F7BB69}" presName="hierChild2" presStyleCnt="0"/>
      <dgm:spPr/>
    </dgm:pt>
    <dgm:pt modelId="{9B5DDDBB-80E8-4466-86AD-4C9095C1D9EB}" type="pres">
      <dgm:prSet presAssocID="{E9681BC6-AF72-463A-ACF6-683142492183}" presName="hierRoot1" presStyleCnt="0"/>
      <dgm:spPr/>
    </dgm:pt>
    <dgm:pt modelId="{C9F9146A-222E-4551-AFDA-6BC25CA5991D}" type="pres">
      <dgm:prSet presAssocID="{E9681BC6-AF72-463A-ACF6-683142492183}" presName="composite" presStyleCnt="0"/>
      <dgm:spPr/>
    </dgm:pt>
    <dgm:pt modelId="{A59074B3-49CC-422E-9D73-FFDFD2C805EE}" type="pres">
      <dgm:prSet presAssocID="{E9681BC6-AF72-463A-ACF6-683142492183}" presName="background" presStyleLbl="node0" presStyleIdx="1" presStyleCnt="3"/>
      <dgm:spPr/>
    </dgm:pt>
    <dgm:pt modelId="{0ADEC7FE-C6B3-4019-9E36-2326E9CE4D6D}" type="pres">
      <dgm:prSet presAssocID="{E9681BC6-AF72-463A-ACF6-683142492183}" presName="text" presStyleLbl="fgAcc0" presStyleIdx="1" presStyleCnt="3">
        <dgm:presLayoutVars>
          <dgm:chPref val="3"/>
        </dgm:presLayoutVars>
      </dgm:prSet>
      <dgm:spPr/>
    </dgm:pt>
    <dgm:pt modelId="{48D570DD-9F59-4C33-A722-0EE6829F4F4C}" type="pres">
      <dgm:prSet presAssocID="{E9681BC6-AF72-463A-ACF6-683142492183}" presName="hierChild2" presStyleCnt="0"/>
      <dgm:spPr/>
    </dgm:pt>
    <dgm:pt modelId="{F394B0A3-2B4B-4D40-91B8-A0852973D97B}" type="pres">
      <dgm:prSet presAssocID="{841364A7-ABC6-4EA2-B94A-BE3761047C73}" presName="hierRoot1" presStyleCnt="0"/>
      <dgm:spPr/>
    </dgm:pt>
    <dgm:pt modelId="{E9B753A0-2BBC-4B5F-A65E-E6FE6FB82716}" type="pres">
      <dgm:prSet presAssocID="{841364A7-ABC6-4EA2-B94A-BE3761047C73}" presName="composite" presStyleCnt="0"/>
      <dgm:spPr/>
    </dgm:pt>
    <dgm:pt modelId="{1BCB145E-47BC-43A4-8ACE-6B96D9B2FFF0}" type="pres">
      <dgm:prSet presAssocID="{841364A7-ABC6-4EA2-B94A-BE3761047C73}" presName="background" presStyleLbl="node0" presStyleIdx="2" presStyleCnt="3"/>
      <dgm:spPr/>
    </dgm:pt>
    <dgm:pt modelId="{C1D417AE-010C-4D01-9FEA-CE1D209105BC}" type="pres">
      <dgm:prSet presAssocID="{841364A7-ABC6-4EA2-B94A-BE3761047C73}" presName="text" presStyleLbl="fgAcc0" presStyleIdx="2" presStyleCnt="3">
        <dgm:presLayoutVars>
          <dgm:chPref val="3"/>
        </dgm:presLayoutVars>
      </dgm:prSet>
      <dgm:spPr/>
    </dgm:pt>
    <dgm:pt modelId="{AC40B896-5503-45D3-A418-3801F1858899}" type="pres">
      <dgm:prSet presAssocID="{841364A7-ABC6-4EA2-B94A-BE3761047C73}" presName="hierChild2" presStyleCnt="0"/>
      <dgm:spPr/>
    </dgm:pt>
  </dgm:ptLst>
  <dgm:cxnLst>
    <dgm:cxn modelId="{7965A006-618A-4731-BA24-04AB22419BBA}" type="presOf" srcId="{0ABB4296-9483-4E5B-8278-332C55F7BB69}" destId="{FED6765F-F7C5-4019-A7C3-EFB0AECE02E3}" srcOrd="0" destOrd="0" presId="urn:microsoft.com/office/officeart/2005/8/layout/hierarchy1"/>
    <dgm:cxn modelId="{9AF02813-CFEB-47E4-8385-4D8F64F7DABC}" type="presOf" srcId="{4DFC5FDC-222C-42A0-925C-100217267BDA}" destId="{2BDE5D48-B4EB-44AB-8060-0F56278B5B82}" srcOrd="0" destOrd="0" presId="urn:microsoft.com/office/officeart/2005/8/layout/hierarchy1"/>
    <dgm:cxn modelId="{2E33814C-5DAC-4762-B298-4ADC9CD51C8C}" type="presOf" srcId="{E9681BC6-AF72-463A-ACF6-683142492183}" destId="{0ADEC7FE-C6B3-4019-9E36-2326E9CE4D6D}" srcOrd="0" destOrd="0" presId="urn:microsoft.com/office/officeart/2005/8/layout/hierarchy1"/>
    <dgm:cxn modelId="{96D6AB6B-DACF-4584-9588-10B33D922114}" srcId="{4DFC5FDC-222C-42A0-925C-100217267BDA}" destId="{841364A7-ABC6-4EA2-B94A-BE3761047C73}" srcOrd="2" destOrd="0" parTransId="{CD1C803B-7FC2-4E08-8785-3BBBE02E5B0F}" sibTransId="{DD6D34EA-7878-4544-A97E-3FB346E81334}"/>
    <dgm:cxn modelId="{5F3CBB86-7584-4A6E-8D4F-BFDF431AB5B5}" srcId="{4DFC5FDC-222C-42A0-925C-100217267BDA}" destId="{E9681BC6-AF72-463A-ACF6-683142492183}" srcOrd="1" destOrd="0" parTransId="{6B843942-63FF-4024-AC9F-977F890F9C6A}" sibTransId="{38FE18B8-F848-400A-9CAD-AF9A5AC7A996}"/>
    <dgm:cxn modelId="{E7FA3696-A3C4-47E9-B7DA-0780BAB7D600}" type="presOf" srcId="{841364A7-ABC6-4EA2-B94A-BE3761047C73}" destId="{C1D417AE-010C-4D01-9FEA-CE1D209105BC}" srcOrd="0" destOrd="0" presId="urn:microsoft.com/office/officeart/2005/8/layout/hierarchy1"/>
    <dgm:cxn modelId="{5E06E7F4-676A-459E-8372-70D7875B1F08}" srcId="{4DFC5FDC-222C-42A0-925C-100217267BDA}" destId="{0ABB4296-9483-4E5B-8278-332C55F7BB69}" srcOrd="0" destOrd="0" parTransId="{897D65F4-B395-4B9A-BD3D-EDA2D4779D0D}" sibTransId="{9289605E-FE45-4261-AEA5-79CB554704E6}"/>
    <dgm:cxn modelId="{55C4BECD-AABE-4124-9E46-EC1B7A109262}" type="presParOf" srcId="{2BDE5D48-B4EB-44AB-8060-0F56278B5B82}" destId="{354BD2B6-564D-4596-8820-FC0C64ADB286}" srcOrd="0" destOrd="0" presId="urn:microsoft.com/office/officeart/2005/8/layout/hierarchy1"/>
    <dgm:cxn modelId="{458ADB78-2370-4FEA-A641-6D99E2F069A8}" type="presParOf" srcId="{354BD2B6-564D-4596-8820-FC0C64ADB286}" destId="{B004D7D2-FECC-476B-9E87-0BE47F25C17D}" srcOrd="0" destOrd="0" presId="urn:microsoft.com/office/officeart/2005/8/layout/hierarchy1"/>
    <dgm:cxn modelId="{A2C60F75-0ED9-44ED-BEBE-FB8573A72B06}" type="presParOf" srcId="{B004D7D2-FECC-476B-9E87-0BE47F25C17D}" destId="{B06ACE73-8B6D-44E1-94CE-0D4FA9361564}" srcOrd="0" destOrd="0" presId="urn:microsoft.com/office/officeart/2005/8/layout/hierarchy1"/>
    <dgm:cxn modelId="{30B303DE-9A3D-478D-9001-76BA3AAF572A}" type="presParOf" srcId="{B004D7D2-FECC-476B-9E87-0BE47F25C17D}" destId="{FED6765F-F7C5-4019-A7C3-EFB0AECE02E3}" srcOrd="1" destOrd="0" presId="urn:microsoft.com/office/officeart/2005/8/layout/hierarchy1"/>
    <dgm:cxn modelId="{F6834C68-2CA6-4A9B-8892-84C5E44FD2AC}" type="presParOf" srcId="{354BD2B6-564D-4596-8820-FC0C64ADB286}" destId="{DB57F37E-9794-415A-99DB-5179F9A35E3B}" srcOrd="1" destOrd="0" presId="urn:microsoft.com/office/officeart/2005/8/layout/hierarchy1"/>
    <dgm:cxn modelId="{405C78A6-9D4A-4EFB-8597-161F525828F2}" type="presParOf" srcId="{2BDE5D48-B4EB-44AB-8060-0F56278B5B82}" destId="{9B5DDDBB-80E8-4466-86AD-4C9095C1D9EB}" srcOrd="1" destOrd="0" presId="urn:microsoft.com/office/officeart/2005/8/layout/hierarchy1"/>
    <dgm:cxn modelId="{460A7081-0A31-4985-8F3C-4CF3D390E855}" type="presParOf" srcId="{9B5DDDBB-80E8-4466-86AD-4C9095C1D9EB}" destId="{C9F9146A-222E-4551-AFDA-6BC25CA5991D}" srcOrd="0" destOrd="0" presId="urn:microsoft.com/office/officeart/2005/8/layout/hierarchy1"/>
    <dgm:cxn modelId="{4D173956-CDD6-4AAE-B559-01949881A580}" type="presParOf" srcId="{C9F9146A-222E-4551-AFDA-6BC25CA5991D}" destId="{A59074B3-49CC-422E-9D73-FFDFD2C805EE}" srcOrd="0" destOrd="0" presId="urn:microsoft.com/office/officeart/2005/8/layout/hierarchy1"/>
    <dgm:cxn modelId="{6D58E790-9A4C-46EB-B5D5-64661FF2B701}" type="presParOf" srcId="{C9F9146A-222E-4551-AFDA-6BC25CA5991D}" destId="{0ADEC7FE-C6B3-4019-9E36-2326E9CE4D6D}" srcOrd="1" destOrd="0" presId="urn:microsoft.com/office/officeart/2005/8/layout/hierarchy1"/>
    <dgm:cxn modelId="{C5178351-0DFB-4C79-8544-51EF8C43C4DE}" type="presParOf" srcId="{9B5DDDBB-80E8-4466-86AD-4C9095C1D9EB}" destId="{48D570DD-9F59-4C33-A722-0EE6829F4F4C}" srcOrd="1" destOrd="0" presId="urn:microsoft.com/office/officeart/2005/8/layout/hierarchy1"/>
    <dgm:cxn modelId="{B01AA257-B8B9-4BE3-A76A-673B61DFA6B3}" type="presParOf" srcId="{2BDE5D48-B4EB-44AB-8060-0F56278B5B82}" destId="{F394B0A3-2B4B-4D40-91B8-A0852973D97B}" srcOrd="2" destOrd="0" presId="urn:microsoft.com/office/officeart/2005/8/layout/hierarchy1"/>
    <dgm:cxn modelId="{CF41547A-1B0D-4332-86B6-16B547A31CC8}" type="presParOf" srcId="{F394B0A3-2B4B-4D40-91B8-A0852973D97B}" destId="{E9B753A0-2BBC-4B5F-A65E-E6FE6FB82716}" srcOrd="0" destOrd="0" presId="urn:microsoft.com/office/officeart/2005/8/layout/hierarchy1"/>
    <dgm:cxn modelId="{5CC1FE16-FC4D-4FA8-96A4-987AA211B1EB}" type="presParOf" srcId="{E9B753A0-2BBC-4B5F-A65E-E6FE6FB82716}" destId="{1BCB145E-47BC-43A4-8ACE-6B96D9B2FFF0}" srcOrd="0" destOrd="0" presId="urn:microsoft.com/office/officeart/2005/8/layout/hierarchy1"/>
    <dgm:cxn modelId="{72C5B810-FA27-442C-B925-A6AC215BDAF5}" type="presParOf" srcId="{E9B753A0-2BBC-4B5F-A65E-E6FE6FB82716}" destId="{C1D417AE-010C-4D01-9FEA-CE1D209105BC}" srcOrd="1" destOrd="0" presId="urn:microsoft.com/office/officeart/2005/8/layout/hierarchy1"/>
    <dgm:cxn modelId="{F4D6324F-2C8D-4A59-8BCC-F065653A3850}" type="presParOf" srcId="{F394B0A3-2B4B-4D40-91B8-A0852973D97B}" destId="{AC40B896-5503-45D3-A418-3801F18588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C203705-D65E-4A9C-8B16-3FF2F20B2EA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FBC29E6-C2BF-4865-8888-52EC94F53C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6-Star Green Star Rating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Excellence in sustainable building design (Johnson &amp; Kent, 2021).</a:t>
          </a:r>
        </a:p>
      </dgm:t>
    </dgm:pt>
    <dgm:pt modelId="{29A8B07E-038C-460A-90C3-A6E77EDB1A0C}" type="parTrans" cxnId="{AA5D4066-0390-4DC0-BE47-2B10D48030B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18422E-7DE0-4016-A277-AC231E78C688}" type="sibTrans" cxnId="{AA5D4066-0390-4DC0-BE47-2B10D48030B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715E94-6123-4F78-9A98-AB6E813BBC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Improved Public Transport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New bus and train routes enhanced accessibility and boosted daily commuting.</a:t>
          </a:r>
        </a:p>
      </dgm:t>
    </dgm:pt>
    <dgm:pt modelId="{A8256975-2B00-4603-A5E8-87F9C68EE5C9}" type="parTrans" cxnId="{51942EF6-C3C1-4318-8C5F-A27C38A70CA0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88A45F-3174-42B7-811C-68F2D1E066F2}" type="sibTrans" cxnId="{51942EF6-C3C1-4318-8C5F-A27C38A70CA0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44483A-D72B-4823-99A7-2FA783220F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Economic Growth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Increased tourism, major events, and new businesses attracted to the area (Smith, 2022).</a:t>
          </a:r>
        </a:p>
      </dgm:t>
    </dgm:pt>
    <dgm:pt modelId="{15324091-6C4D-4A65-8A0B-A814DB8C993E}" type="parTrans" cxnId="{BF422348-F52E-47A6-8DA4-FD5851E390C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FB1F03-6B78-4A35-9180-AF98773995EE}" type="sibTrans" cxnId="{BF422348-F52E-47A6-8DA4-FD5851E390C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B9D436-BB85-45C9-ABE0-BEE25939CBFB}" type="pres">
      <dgm:prSet presAssocID="{DC203705-D65E-4A9C-8B16-3FF2F20B2EA9}" presName="root" presStyleCnt="0">
        <dgm:presLayoutVars>
          <dgm:dir/>
          <dgm:resizeHandles val="exact"/>
        </dgm:presLayoutVars>
      </dgm:prSet>
      <dgm:spPr/>
    </dgm:pt>
    <dgm:pt modelId="{FE72ACE8-1E56-4E18-B41D-0CC71E417F01}" type="pres">
      <dgm:prSet presAssocID="{8FBC29E6-C2BF-4865-8888-52EC94F53C7A}" presName="compNode" presStyleCnt="0"/>
      <dgm:spPr/>
    </dgm:pt>
    <dgm:pt modelId="{52B313A2-F5F4-4F5B-A52A-A029D80822D3}" type="pres">
      <dgm:prSet presAssocID="{8FBC29E6-C2BF-4865-8888-52EC94F53C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22A9EED6-826D-4EEF-8EE0-62E025C131CA}" type="pres">
      <dgm:prSet presAssocID="{8FBC29E6-C2BF-4865-8888-52EC94F53C7A}" presName="spaceRect" presStyleCnt="0"/>
      <dgm:spPr/>
    </dgm:pt>
    <dgm:pt modelId="{8A0572E7-A93A-48DE-B7CC-270A7F4AE8CB}" type="pres">
      <dgm:prSet presAssocID="{8FBC29E6-C2BF-4865-8888-52EC94F53C7A}" presName="textRect" presStyleLbl="revTx" presStyleIdx="0" presStyleCnt="3">
        <dgm:presLayoutVars>
          <dgm:chMax val="1"/>
          <dgm:chPref val="1"/>
        </dgm:presLayoutVars>
      </dgm:prSet>
      <dgm:spPr/>
    </dgm:pt>
    <dgm:pt modelId="{A383AEE8-B0DB-478B-81C4-F70C10149AC3}" type="pres">
      <dgm:prSet presAssocID="{7918422E-7DE0-4016-A277-AC231E78C688}" presName="sibTrans" presStyleCnt="0"/>
      <dgm:spPr/>
    </dgm:pt>
    <dgm:pt modelId="{3641BAEE-D258-4317-A880-5524E98270A9}" type="pres">
      <dgm:prSet presAssocID="{5C715E94-6123-4F78-9A98-AB6E813BBCCC}" presName="compNode" presStyleCnt="0"/>
      <dgm:spPr/>
    </dgm:pt>
    <dgm:pt modelId="{3CDFBF61-2FC4-42BB-8130-9C369563E73E}" type="pres">
      <dgm:prSet presAssocID="{5C715E94-6123-4F78-9A98-AB6E813BBC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A44EEAB4-79C5-4007-A9A5-7EFC8AE49BF5}" type="pres">
      <dgm:prSet presAssocID="{5C715E94-6123-4F78-9A98-AB6E813BBCCC}" presName="spaceRect" presStyleCnt="0"/>
      <dgm:spPr/>
    </dgm:pt>
    <dgm:pt modelId="{59BB185A-7068-4078-B6AF-C82DEC02E9BF}" type="pres">
      <dgm:prSet presAssocID="{5C715E94-6123-4F78-9A98-AB6E813BBCCC}" presName="textRect" presStyleLbl="revTx" presStyleIdx="1" presStyleCnt="3">
        <dgm:presLayoutVars>
          <dgm:chMax val="1"/>
          <dgm:chPref val="1"/>
        </dgm:presLayoutVars>
      </dgm:prSet>
      <dgm:spPr/>
    </dgm:pt>
    <dgm:pt modelId="{751F90C8-3572-43BD-BD58-F131AC3EB637}" type="pres">
      <dgm:prSet presAssocID="{4A88A45F-3174-42B7-811C-68F2D1E066F2}" presName="sibTrans" presStyleCnt="0"/>
      <dgm:spPr/>
    </dgm:pt>
    <dgm:pt modelId="{04EC13B2-6561-415B-B0FA-3CFB097E0CAC}" type="pres">
      <dgm:prSet presAssocID="{CA44483A-D72B-4823-99A7-2FA783220F55}" presName="compNode" presStyleCnt="0"/>
      <dgm:spPr/>
    </dgm:pt>
    <dgm:pt modelId="{809B3F9B-0C5A-4BAB-96C5-FFF15CA1B6FD}" type="pres">
      <dgm:prSet presAssocID="{CA44483A-D72B-4823-99A7-2FA783220F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726AC1A1-2180-4C0F-BEF2-77E17A1252B7}" type="pres">
      <dgm:prSet presAssocID="{CA44483A-D72B-4823-99A7-2FA783220F55}" presName="spaceRect" presStyleCnt="0"/>
      <dgm:spPr/>
    </dgm:pt>
    <dgm:pt modelId="{EF78B440-5C50-4756-8CDE-95BA2213E833}" type="pres">
      <dgm:prSet presAssocID="{CA44483A-D72B-4823-99A7-2FA783220F5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2C7F3C-D80E-4F4E-9248-C26A6AFC906F}" type="presOf" srcId="{DC203705-D65E-4A9C-8B16-3FF2F20B2EA9}" destId="{7FB9D436-BB85-45C9-ABE0-BEE25939CBFB}" srcOrd="0" destOrd="0" presId="urn:microsoft.com/office/officeart/2018/2/layout/IconLabelList"/>
    <dgm:cxn modelId="{F9A7533D-3AF8-4693-86B8-01D7220C0B7C}" type="presOf" srcId="{CA44483A-D72B-4823-99A7-2FA783220F55}" destId="{EF78B440-5C50-4756-8CDE-95BA2213E833}" srcOrd="0" destOrd="0" presId="urn:microsoft.com/office/officeart/2018/2/layout/IconLabelList"/>
    <dgm:cxn modelId="{433DAD40-7636-454F-9B1C-D1313075EA11}" type="presOf" srcId="{5C715E94-6123-4F78-9A98-AB6E813BBCCC}" destId="{59BB185A-7068-4078-B6AF-C82DEC02E9BF}" srcOrd="0" destOrd="0" presId="urn:microsoft.com/office/officeart/2018/2/layout/IconLabelList"/>
    <dgm:cxn modelId="{BF422348-F52E-47A6-8DA4-FD5851E390CF}" srcId="{DC203705-D65E-4A9C-8B16-3FF2F20B2EA9}" destId="{CA44483A-D72B-4823-99A7-2FA783220F55}" srcOrd="2" destOrd="0" parTransId="{15324091-6C4D-4A65-8A0B-A814DB8C993E}" sibTransId="{27FB1F03-6B78-4A35-9180-AF98773995EE}"/>
    <dgm:cxn modelId="{615FA251-9602-45F8-849B-295B0AE3DADA}" type="presOf" srcId="{8FBC29E6-C2BF-4865-8888-52EC94F53C7A}" destId="{8A0572E7-A93A-48DE-B7CC-270A7F4AE8CB}" srcOrd="0" destOrd="0" presId="urn:microsoft.com/office/officeart/2018/2/layout/IconLabelList"/>
    <dgm:cxn modelId="{AA5D4066-0390-4DC0-BE47-2B10D48030BE}" srcId="{DC203705-D65E-4A9C-8B16-3FF2F20B2EA9}" destId="{8FBC29E6-C2BF-4865-8888-52EC94F53C7A}" srcOrd="0" destOrd="0" parTransId="{29A8B07E-038C-460A-90C3-A6E77EDB1A0C}" sibTransId="{7918422E-7DE0-4016-A277-AC231E78C688}"/>
    <dgm:cxn modelId="{51942EF6-C3C1-4318-8C5F-A27C38A70CA0}" srcId="{DC203705-D65E-4A9C-8B16-3FF2F20B2EA9}" destId="{5C715E94-6123-4F78-9A98-AB6E813BBCCC}" srcOrd="1" destOrd="0" parTransId="{A8256975-2B00-4603-A5E8-87F9C68EE5C9}" sibTransId="{4A88A45F-3174-42B7-811C-68F2D1E066F2}"/>
    <dgm:cxn modelId="{EB9639DC-E424-4630-BCF6-84EED1B0EC16}" type="presParOf" srcId="{7FB9D436-BB85-45C9-ABE0-BEE25939CBFB}" destId="{FE72ACE8-1E56-4E18-B41D-0CC71E417F01}" srcOrd="0" destOrd="0" presId="urn:microsoft.com/office/officeart/2018/2/layout/IconLabelList"/>
    <dgm:cxn modelId="{69701B23-CC41-4D14-BCE7-12C43E443DEF}" type="presParOf" srcId="{FE72ACE8-1E56-4E18-B41D-0CC71E417F01}" destId="{52B313A2-F5F4-4F5B-A52A-A029D80822D3}" srcOrd="0" destOrd="0" presId="urn:microsoft.com/office/officeart/2018/2/layout/IconLabelList"/>
    <dgm:cxn modelId="{BD5B6ECA-6529-456E-8843-EFBAFE1768FD}" type="presParOf" srcId="{FE72ACE8-1E56-4E18-B41D-0CC71E417F01}" destId="{22A9EED6-826D-4EEF-8EE0-62E025C131CA}" srcOrd="1" destOrd="0" presId="urn:microsoft.com/office/officeart/2018/2/layout/IconLabelList"/>
    <dgm:cxn modelId="{26D8273C-66DC-4457-8CA6-30AD2DC67749}" type="presParOf" srcId="{FE72ACE8-1E56-4E18-B41D-0CC71E417F01}" destId="{8A0572E7-A93A-48DE-B7CC-270A7F4AE8CB}" srcOrd="2" destOrd="0" presId="urn:microsoft.com/office/officeart/2018/2/layout/IconLabelList"/>
    <dgm:cxn modelId="{B4C3A737-6513-4FAF-8BF2-2E4B1487E4AD}" type="presParOf" srcId="{7FB9D436-BB85-45C9-ABE0-BEE25939CBFB}" destId="{A383AEE8-B0DB-478B-81C4-F70C10149AC3}" srcOrd="1" destOrd="0" presId="urn:microsoft.com/office/officeart/2018/2/layout/IconLabelList"/>
    <dgm:cxn modelId="{808B0CB0-E28C-45B4-8CAD-4C3D23594212}" type="presParOf" srcId="{7FB9D436-BB85-45C9-ABE0-BEE25939CBFB}" destId="{3641BAEE-D258-4317-A880-5524E98270A9}" srcOrd="2" destOrd="0" presId="urn:microsoft.com/office/officeart/2018/2/layout/IconLabelList"/>
    <dgm:cxn modelId="{BACBDA38-97AE-477D-BD26-BCA9FB1C46A1}" type="presParOf" srcId="{3641BAEE-D258-4317-A880-5524E98270A9}" destId="{3CDFBF61-2FC4-42BB-8130-9C369563E73E}" srcOrd="0" destOrd="0" presId="urn:microsoft.com/office/officeart/2018/2/layout/IconLabelList"/>
    <dgm:cxn modelId="{17C6D7E4-F506-4DFF-875A-542C14B462B9}" type="presParOf" srcId="{3641BAEE-D258-4317-A880-5524E98270A9}" destId="{A44EEAB4-79C5-4007-A9A5-7EFC8AE49BF5}" srcOrd="1" destOrd="0" presId="urn:microsoft.com/office/officeart/2018/2/layout/IconLabelList"/>
    <dgm:cxn modelId="{5BB073B1-8D13-4CDA-90F5-C256DEBEC8FB}" type="presParOf" srcId="{3641BAEE-D258-4317-A880-5524E98270A9}" destId="{59BB185A-7068-4078-B6AF-C82DEC02E9BF}" srcOrd="2" destOrd="0" presId="urn:microsoft.com/office/officeart/2018/2/layout/IconLabelList"/>
    <dgm:cxn modelId="{F3E30AC3-644F-4497-94E4-E985312711DD}" type="presParOf" srcId="{7FB9D436-BB85-45C9-ABE0-BEE25939CBFB}" destId="{751F90C8-3572-43BD-BD58-F131AC3EB637}" srcOrd="3" destOrd="0" presId="urn:microsoft.com/office/officeart/2018/2/layout/IconLabelList"/>
    <dgm:cxn modelId="{61AA0B31-ED00-4CE1-8709-A1423EA77D9E}" type="presParOf" srcId="{7FB9D436-BB85-45C9-ABE0-BEE25939CBFB}" destId="{04EC13B2-6561-415B-B0FA-3CFB097E0CAC}" srcOrd="4" destOrd="0" presId="urn:microsoft.com/office/officeart/2018/2/layout/IconLabelList"/>
    <dgm:cxn modelId="{69CAA204-3B9F-455D-B840-B7DF3C5AA942}" type="presParOf" srcId="{04EC13B2-6561-415B-B0FA-3CFB097E0CAC}" destId="{809B3F9B-0C5A-4BAB-96C5-FFF15CA1B6FD}" srcOrd="0" destOrd="0" presId="urn:microsoft.com/office/officeart/2018/2/layout/IconLabelList"/>
    <dgm:cxn modelId="{C928D493-368F-47CC-9625-E252DBE11D3B}" type="presParOf" srcId="{04EC13B2-6561-415B-B0FA-3CFB097E0CAC}" destId="{726AC1A1-2180-4C0F-BEF2-77E17A1252B7}" srcOrd="1" destOrd="0" presId="urn:microsoft.com/office/officeart/2018/2/layout/IconLabelList"/>
    <dgm:cxn modelId="{7A367D33-383C-49EA-8E72-381A544A3B96}" type="presParOf" srcId="{04EC13B2-6561-415B-B0FA-3CFB097E0CAC}" destId="{EF78B440-5C50-4756-8CDE-95BA2213E8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E93D16F-4C4A-4589-A20E-9E0F7C2D3AC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1736A52-0937-4571-A90B-80DC27E4F9B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Scope changes due to evolving technologies and sustainability requirements.</a:t>
          </a:r>
        </a:p>
      </dgm:t>
    </dgm:pt>
    <dgm:pt modelId="{C16B2ED0-075F-41EF-8E2A-CCE6EC324249}" type="parTrans" cxnId="{F6EC00F7-BC5F-42BD-A1EC-2600EB63CB1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EC995B-3BAB-4C97-8160-7F6F63A84DE3}" type="sibTrans" cxnId="{F6EC00F7-BC5F-42BD-A1EC-2600EB63CB1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31C499-3DA7-4131-A5AE-644682A310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Conflicts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Government, corporations, and local communities clashed over balancing development and conservation.</a:t>
          </a:r>
        </a:p>
      </dgm:t>
    </dgm:pt>
    <dgm:pt modelId="{AB6AC6FE-43C8-4136-8FE0-71B1DA64E27D}" type="parTrans" cxnId="{F52652AE-2169-4781-9F2A-B46585C7AEDA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70EA39-011E-45CB-944B-AE14CF05F6AC}" type="sibTrans" cxnId="{F52652AE-2169-4781-9F2A-B46585C7AEDA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9B3697-1B31-4001-92C6-15E295BF7A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Solutions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Agile project management, risk management, and effective change strategies minimized delays and ensured project success.</a:t>
          </a:r>
        </a:p>
      </dgm:t>
    </dgm:pt>
    <dgm:pt modelId="{61F6B777-85B6-47A7-94FC-7DD13275F121}" type="parTrans" cxnId="{CBA54569-B252-4A62-92EC-56F3B05E293B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637857-F8FE-41B1-888C-1C6A7DB8CF75}" type="sibTrans" cxnId="{CBA54569-B252-4A62-92EC-56F3B05E293B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39C132-0071-476A-BAEF-2DD97C3576E2}" type="pres">
      <dgm:prSet presAssocID="{CE93D16F-4C4A-4589-A20E-9E0F7C2D3AC4}" presName="root" presStyleCnt="0">
        <dgm:presLayoutVars>
          <dgm:dir/>
          <dgm:resizeHandles val="exact"/>
        </dgm:presLayoutVars>
      </dgm:prSet>
      <dgm:spPr/>
    </dgm:pt>
    <dgm:pt modelId="{EC5AD8E8-071B-4B54-AD2E-C2D906C2ECBF}" type="pres">
      <dgm:prSet presAssocID="{01736A52-0937-4571-A90B-80DC27E4F9BD}" presName="compNode" presStyleCnt="0"/>
      <dgm:spPr/>
    </dgm:pt>
    <dgm:pt modelId="{17E988B4-447C-4907-B47B-1E5285221F3E}" type="pres">
      <dgm:prSet presAssocID="{01736A52-0937-4571-A90B-80DC27E4F9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EDE4C57-AC23-498E-9BCB-75A5BB32697E}" type="pres">
      <dgm:prSet presAssocID="{01736A52-0937-4571-A90B-80DC27E4F9BD}" presName="spaceRect" presStyleCnt="0"/>
      <dgm:spPr/>
    </dgm:pt>
    <dgm:pt modelId="{7B80E8F1-BE6D-47D5-9260-8E086BDBE008}" type="pres">
      <dgm:prSet presAssocID="{01736A52-0937-4571-A90B-80DC27E4F9BD}" presName="textRect" presStyleLbl="revTx" presStyleIdx="0" presStyleCnt="3">
        <dgm:presLayoutVars>
          <dgm:chMax val="1"/>
          <dgm:chPref val="1"/>
        </dgm:presLayoutVars>
      </dgm:prSet>
      <dgm:spPr/>
    </dgm:pt>
    <dgm:pt modelId="{DB2756C3-152F-4B47-9E12-1A7AD18EC601}" type="pres">
      <dgm:prSet presAssocID="{22EC995B-3BAB-4C97-8160-7F6F63A84DE3}" presName="sibTrans" presStyleCnt="0"/>
      <dgm:spPr/>
    </dgm:pt>
    <dgm:pt modelId="{0BC6AFAD-7BF8-47C4-A278-E48E4E9D18E3}" type="pres">
      <dgm:prSet presAssocID="{B031C499-3DA7-4131-A5AE-644682A310DA}" presName="compNode" presStyleCnt="0"/>
      <dgm:spPr/>
    </dgm:pt>
    <dgm:pt modelId="{9D1A014E-C511-4E9F-ABBF-06ADB3418E32}" type="pres">
      <dgm:prSet presAssocID="{B031C499-3DA7-4131-A5AE-644682A310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7B22DDCE-8547-49F6-A97C-59A736598097}" type="pres">
      <dgm:prSet presAssocID="{B031C499-3DA7-4131-A5AE-644682A310DA}" presName="spaceRect" presStyleCnt="0"/>
      <dgm:spPr/>
    </dgm:pt>
    <dgm:pt modelId="{D5C44A21-BB05-4054-B328-B51C004344D6}" type="pres">
      <dgm:prSet presAssocID="{B031C499-3DA7-4131-A5AE-644682A310DA}" presName="textRect" presStyleLbl="revTx" presStyleIdx="1" presStyleCnt="3">
        <dgm:presLayoutVars>
          <dgm:chMax val="1"/>
          <dgm:chPref val="1"/>
        </dgm:presLayoutVars>
      </dgm:prSet>
      <dgm:spPr/>
    </dgm:pt>
    <dgm:pt modelId="{A25C4BCD-00B8-41CD-BDAE-2A1870F0872B}" type="pres">
      <dgm:prSet presAssocID="{DD70EA39-011E-45CB-944B-AE14CF05F6AC}" presName="sibTrans" presStyleCnt="0"/>
      <dgm:spPr/>
    </dgm:pt>
    <dgm:pt modelId="{8D8AF505-E7B9-4BFF-B70A-179A9ADE01DF}" type="pres">
      <dgm:prSet presAssocID="{449B3697-1B31-4001-92C6-15E295BF7AF2}" presName="compNode" presStyleCnt="0"/>
      <dgm:spPr/>
    </dgm:pt>
    <dgm:pt modelId="{F135D2D7-F49B-49B5-99AE-48F910753B3E}" type="pres">
      <dgm:prSet presAssocID="{449B3697-1B31-4001-92C6-15E295BF7A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A514C89-8C50-4F76-BCA6-17DAA4EDDC56}" type="pres">
      <dgm:prSet presAssocID="{449B3697-1B31-4001-92C6-15E295BF7AF2}" presName="spaceRect" presStyleCnt="0"/>
      <dgm:spPr/>
    </dgm:pt>
    <dgm:pt modelId="{AB6323C0-C228-4C6E-86A8-0A55D60BE801}" type="pres">
      <dgm:prSet presAssocID="{449B3697-1B31-4001-92C6-15E295BF7AF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6DFBE37-E3D2-4740-A214-3BF8243A067E}" type="presOf" srcId="{CE93D16F-4C4A-4589-A20E-9E0F7C2D3AC4}" destId="{CE39C132-0071-476A-BAEF-2DD97C3576E2}" srcOrd="0" destOrd="0" presId="urn:microsoft.com/office/officeart/2018/2/layout/IconLabelList"/>
    <dgm:cxn modelId="{CBA54569-B252-4A62-92EC-56F3B05E293B}" srcId="{CE93D16F-4C4A-4589-A20E-9E0F7C2D3AC4}" destId="{449B3697-1B31-4001-92C6-15E295BF7AF2}" srcOrd="2" destOrd="0" parTransId="{61F6B777-85B6-47A7-94FC-7DD13275F121}" sibTransId="{C3637857-F8FE-41B1-888C-1C6A7DB8CF75}"/>
    <dgm:cxn modelId="{5D636193-D0EA-468D-88E7-BCDD6C476F16}" type="presOf" srcId="{449B3697-1B31-4001-92C6-15E295BF7AF2}" destId="{AB6323C0-C228-4C6E-86A8-0A55D60BE801}" srcOrd="0" destOrd="0" presId="urn:microsoft.com/office/officeart/2018/2/layout/IconLabelList"/>
    <dgm:cxn modelId="{FCEFB7A3-C803-4A66-A2B2-5DD61EE24AB0}" type="presOf" srcId="{B031C499-3DA7-4131-A5AE-644682A310DA}" destId="{D5C44A21-BB05-4054-B328-B51C004344D6}" srcOrd="0" destOrd="0" presId="urn:microsoft.com/office/officeart/2018/2/layout/IconLabelList"/>
    <dgm:cxn modelId="{F52652AE-2169-4781-9F2A-B46585C7AEDA}" srcId="{CE93D16F-4C4A-4589-A20E-9E0F7C2D3AC4}" destId="{B031C499-3DA7-4131-A5AE-644682A310DA}" srcOrd="1" destOrd="0" parTransId="{AB6AC6FE-43C8-4136-8FE0-71B1DA64E27D}" sibTransId="{DD70EA39-011E-45CB-944B-AE14CF05F6AC}"/>
    <dgm:cxn modelId="{F6EC00F7-BC5F-42BD-A1EC-2600EB63CB16}" srcId="{CE93D16F-4C4A-4589-A20E-9E0F7C2D3AC4}" destId="{01736A52-0937-4571-A90B-80DC27E4F9BD}" srcOrd="0" destOrd="0" parTransId="{C16B2ED0-075F-41EF-8E2A-CCE6EC324249}" sibTransId="{22EC995B-3BAB-4C97-8160-7F6F63A84DE3}"/>
    <dgm:cxn modelId="{E914E6FA-D337-4D82-9111-A0E1441824BE}" type="presOf" srcId="{01736A52-0937-4571-A90B-80DC27E4F9BD}" destId="{7B80E8F1-BE6D-47D5-9260-8E086BDBE008}" srcOrd="0" destOrd="0" presId="urn:microsoft.com/office/officeart/2018/2/layout/IconLabelList"/>
    <dgm:cxn modelId="{A36B935D-2995-4305-BA3D-7B8B77214717}" type="presParOf" srcId="{CE39C132-0071-476A-BAEF-2DD97C3576E2}" destId="{EC5AD8E8-071B-4B54-AD2E-C2D906C2ECBF}" srcOrd="0" destOrd="0" presId="urn:microsoft.com/office/officeart/2018/2/layout/IconLabelList"/>
    <dgm:cxn modelId="{98DCD047-7B6C-4DB2-AA5A-A24FCEC85A52}" type="presParOf" srcId="{EC5AD8E8-071B-4B54-AD2E-C2D906C2ECBF}" destId="{17E988B4-447C-4907-B47B-1E5285221F3E}" srcOrd="0" destOrd="0" presId="urn:microsoft.com/office/officeart/2018/2/layout/IconLabelList"/>
    <dgm:cxn modelId="{A89CE57A-3B47-414F-B53B-2A33D3CAEA4F}" type="presParOf" srcId="{EC5AD8E8-071B-4B54-AD2E-C2D906C2ECBF}" destId="{AEDE4C57-AC23-498E-9BCB-75A5BB32697E}" srcOrd="1" destOrd="0" presId="urn:microsoft.com/office/officeart/2018/2/layout/IconLabelList"/>
    <dgm:cxn modelId="{018082FA-F7E3-4E38-9270-C35A6FCCFEA6}" type="presParOf" srcId="{EC5AD8E8-071B-4B54-AD2E-C2D906C2ECBF}" destId="{7B80E8F1-BE6D-47D5-9260-8E086BDBE008}" srcOrd="2" destOrd="0" presId="urn:microsoft.com/office/officeart/2018/2/layout/IconLabelList"/>
    <dgm:cxn modelId="{8A663E46-9442-4588-8EAA-008085DED2C4}" type="presParOf" srcId="{CE39C132-0071-476A-BAEF-2DD97C3576E2}" destId="{DB2756C3-152F-4B47-9E12-1A7AD18EC601}" srcOrd="1" destOrd="0" presId="urn:microsoft.com/office/officeart/2018/2/layout/IconLabelList"/>
    <dgm:cxn modelId="{601ACD80-4B26-4BBD-81D0-45326328E59C}" type="presParOf" srcId="{CE39C132-0071-476A-BAEF-2DD97C3576E2}" destId="{0BC6AFAD-7BF8-47C4-A278-E48E4E9D18E3}" srcOrd="2" destOrd="0" presId="urn:microsoft.com/office/officeart/2018/2/layout/IconLabelList"/>
    <dgm:cxn modelId="{FBD85429-AAD9-49E7-BE00-EF47615B5F7A}" type="presParOf" srcId="{0BC6AFAD-7BF8-47C4-A278-E48E4E9D18E3}" destId="{9D1A014E-C511-4E9F-ABBF-06ADB3418E32}" srcOrd="0" destOrd="0" presId="urn:microsoft.com/office/officeart/2018/2/layout/IconLabelList"/>
    <dgm:cxn modelId="{B732AA47-62D7-4893-A0ED-C08677EE3D9A}" type="presParOf" srcId="{0BC6AFAD-7BF8-47C4-A278-E48E4E9D18E3}" destId="{7B22DDCE-8547-49F6-A97C-59A736598097}" srcOrd="1" destOrd="0" presId="urn:microsoft.com/office/officeart/2018/2/layout/IconLabelList"/>
    <dgm:cxn modelId="{B58EB363-9B6B-4E74-A0D7-DCD3BD9403C4}" type="presParOf" srcId="{0BC6AFAD-7BF8-47C4-A278-E48E4E9D18E3}" destId="{D5C44A21-BB05-4054-B328-B51C004344D6}" srcOrd="2" destOrd="0" presId="urn:microsoft.com/office/officeart/2018/2/layout/IconLabelList"/>
    <dgm:cxn modelId="{19D7DB09-2973-4EBF-9936-7F4077D68E8F}" type="presParOf" srcId="{CE39C132-0071-476A-BAEF-2DD97C3576E2}" destId="{A25C4BCD-00B8-41CD-BDAE-2A1870F0872B}" srcOrd="3" destOrd="0" presId="urn:microsoft.com/office/officeart/2018/2/layout/IconLabelList"/>
    <dgm:cxn modelId="{A1310888-BB1A-4311-A3D1-D11285EAAE6D}" type="presParOf" srcId="{CE39C132-0071-476A-BAEF-2DD97C3576E2}" destId="{8D8AF505-E7B9-4BFF-B70A-179A9ADE01DF}" srcOrd="4" destOrd="0" presId="urn:microsoft.com/office/officeart/2018/2/layout/IconLabelList"/>
    <dgm:cxn modelId="{9B63FB6B-D448-4A82-A971-E64E2028AD9A}" type="presParOf" srcId="{8D8AF505-E7B9-4BFF-B70A-179A9ADE01DF}" destId="{F135D2D7-F49B-49B5-99AE-48F910753B3E}" srcOrd="0" destOrd="0" presId="urn:microsoft.com/office/officeart/2018/2/layout/IconLabelList"/>
    <dgm:cxn modelId="{05C19589-322F-4EC2-900B-68DEFF652966}" type="presParOf" srcId="{8D8AF505-E7B9-4BFF-B70A-179A9ADE01DF}" destId="{2A514C89-8C50-4F76-BCA6-17DAA4EDDC56}" srcOrd="1" destOrd="0" presId="urn:microsoft.com/office/officeart/2018/2/layout/IconLabelList"/>
    <dgm:cxn modelId="{7A74E4AA-75CE-4C3F-A85B-3B333E58ABEB}" type="presParOf" srcId="{8D8AF505-E7B9-4BFF-B70A-179A9ADE01DF}" destId="{AB6323C0-C228-4C6E-86A8-0A55D60BE80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8719967-89D6-4895-BE8D-15D38A60E2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443D0F0-98D8-486E-A113-8535A00B16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Stakeholder Engagement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Regular consultations with residents, local government, and private partners ensured community support and diverse input.</a:t>
          </a:r>
        </a:p>
      </dgm:t>
    </dgm:pt>
    <dgm:pt modelId="{4E8536EA-E010-47B5-A921-F6297D5AA801}" type="parTrans" cxnId="{30EF8E01-6D9F-470B-BF38-9E99C76CAF7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5DDE12-9DA0-4A0A-B2B6-214F9D5CBB2C}" type="sibTrans" cxnId="{30EF8E01-6D9F-470B-BF38-9E99C76CAF7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A06819-4270-465E-90D7-822E0A861E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Flexibility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Agile management allowed the team to adapt to challenges and scope changes.</a:t>
          </a:r>
        </a:p>
      </dgm:t>
    </dgm:pt>
    <dgm:pt modelId="{F13C9B61-3037-4DBC-8BF4-FDAD45562D54}" type="parTrans" cxnId="{70BCDAE9-A079-4F65-899E-4E26C73ED2ED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80F88C-871F-4D4D-AC9F-D4A5CFF1B3A3}" type="sibTrans" cxnId="{70BCDAE9-A079-4F65-899E-4E26C73ED2ED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43A2ED-0F0B-4D47-BB47-21B551E06B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Integration of New Technologies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Project adapted to include cutting-edge smart city technologies.</a:t>
          </a:r>
        </a:p>
      </dgm:t>
    </dgm:pt>
    <dgm:pt modelId="{A5BB90B9-594E-4AE4-AC05-9B276B754CCD}" type="parTrans" cxnId="{0ECBA76B-6139-4F87-94AD-23748A7F1988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40C142-38A1-447B-BC6F-72364E1AE720}" type="sibTrans" cxnId="{0ECBA76B-6139-4F87-94AD-23748A7F1988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6D1EC4-3612-4E4C-8481-2A463FE8196B}" type="pres">
      <dgm:prSet presAssocID="{28719967-89D6-4895-BE8D-15D38A60E218}" presName="root" presStyleCnt="0">
        <dgm:presLayoutVars>
          <dgm:dir/>
          <dgm:resizeHandles val="exact"/>
        </dgm:presLayoutVars>
      </dgm:prSet>
      <dgm:spPr/>
    </dgm:pt>
    <dgm:pt modelId="{0A49D763-B7D9-4077-B0E6-512FA67F6C70}" type="pres">
      <dgm:prSet presAssocID="{3443D0F0-98D8-486E-A113-8535A00B16FC}" presName="compNode" presStyleCnt="0"/>
      <dgm:spPr/>
    </dgm:pt>
    <dgm:pt modelId="{E243FA20-99B9-4B78-8EE5-CE5D751408B5}" type="pres">
      <dgm:prSet presAssocID="{3443D0F0-98D8-486E-A113-8535A00B16F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8D858CD-4E2A-45D3-8D80-31D740C4DBE7}" type="pres">
      <dgm:prSet presAssocID="{3443D0F0-98D8-486E-A113-8535A00B16FC}" presName="spaceRect" presStyleCnt="0"/>
      <dgm:spPr/>
    </dgm:pt>
    <dgm:pt modelId="{8B1E43EB-510E-4FFA-8FA3-8FD9FE983C34}" type="pres">
      <dgm:prSet presAssocID="{3443D0F0-98D8-486E-A113-8535A00B16FC}" presName="textRect" presStyleLbl="revTx" presStyleIdx="0" presStyleCnt="3">
        <dgm:presLayoutVars>
          <dgm:chMax val="1"/>
          <dgm:chPref val="1"/>
        </dgm:presLayoutVars>
      </dgm:prSet>
      <dgm:spPr/>
    </dgm:pt>
    <dgm:pt modelId="{F62858FA-66C3-4DAE-ABFE-B2FEEE0DA05A}" type="pres">
      <dgm:prSet presAssocID="{C25DDE12-9DA0-4A0A-B2B6-214F9D5CBB2C}" presName="sibTrans" presStyleCnt="0"/>
      <dgm:spPr/>
    </dgm:pt>
    <dgm:pt modelId="{86245605-0B0D-49C2-9D22-9DE047FBA3CC}" type="pres">
      <dgm:prSet presAssocID="{F5A06819-4270-465E-90D7-822E0A861EEA}" presName="compNode" presStyleCnt="0"/>
      <dgm:spPr/>
    </dgm:pt>
    <dgm:pt modelId="{A5E182F7-651F-4D95-A9AB-4B5D3463E96A}" type="pres">
      <dgm:prSet presAssocID="{F5A06819-4270-465E-90D7-822E0A861E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63DD750-B269-48DE-BEC2-9AE4697D7CE9}" type="pres">
      <dgm:prSet presAssocID="{F5A06819-4270-465E-90D7-822E0A861EEA}" presName="spaceRect" presStyleCnt="0"/>
      <dgm:spPr/>
    </dgm:pt>
    <dgm:pt modelId="{1D865AE7-E50D-4C3C-B72E-8559A62A4779}" type="pres">
      <dgm:prSet presAssocID="{F5A06819-4270-465E-90D7-822E0A861EEA}" presName="textRect" presStyleLbl="revTx" presStyleIdx="1" presStyleCnt="3">
        <dgm:presLayoutVars>
          <dgm:chMax val="1"/>
          <dgm:chPref val="1"/>
        </dgm:presLayoutVars>
      </dgm:prSet>
      <dgm:spPr/>
    </dgm:pt>
    <dgm:pt modelId="{8255AEB8-ADF1-45D9-8A3A-36CABEBBC480}" type="pres">
      <dgm:prSet presAssocID="{5F80F88C-871F-4D4D-AC9F-D4A5CFF1B3A3}" presName="sibTrans" presStyleCnt="0"/>
      <dgm:spPr/>
    </dgm:pt>
    <dgm:pt modelId="{A38D4D67-27E6-4CBD-AAD5-84EC77CF95A3}" type="pres">
      <dgm:prSet presAssocID="{2443A2ED-0F0B-4D47-BB47-21B551E06BE3}" presName="compNode" presStyleCnt="0"/>
      <dgm:spPr/>
    </dgm:pt>
    <dgm:pt modelId="{7205E52B-4A8F-49F1-AC43-9B4A19A10EE4}" type="pres">
      <dgm:prSet presAssocID="{2443A2ED-0F0B-4D47-BB47-21B551E06B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0AD7FEFD-5A97-45DC-B9FB-7FB2A81EC9AF}" type="pres">
      <dgm:prSet presAssocID="{2443A2ED-0F0B-4D47-BB47-21B551E06BE3}" presName="spaceRect" presStyleCnt="0"/>
      <dgm:spPr/>
    </dgm:pt>
    <dgm:pt modelId="{27AFDEC4-E4F3-4DEA-957B-AD70F7B6DAE9}" type="pres">
      <dgm:prSet presAssocID="{2443A2ED-0F0B-4D47-BB47-21B551E06B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EF8E01-6D9F-470B-BF38-9E99C76CAF72}" srcId="{28719967-89D6-4895-BE8D-15D38A60E218}" destId="{3443D0F0-98D8-486E-A113-8535A00B16FC}" srcOrd="0" destOrd="0" parTransId="{4E8536EA-E010-47B5-A921-F6297D5AA801}" sibTransId="{C25DDE12-9DA0-4A0A-B2B6-214F9D5CBB2C}"/>
    <dgm:cxn modelId="{54715130-DB25-4ECC-BD73-ECFB4474CF26}" type="presOf" srcId="{F5A06819-4270-465E-90D7-822E0A861EEA}" destId="{1D865AE7-E50D-4C3C-B72E-8559A62A4779}" srcOrd="0" destOrd="0" presId="urn:microsoft.com/office/officeart/2018/2/layout/IconLabelList"/>
    <dgm:cxn modelId="{DBF66F36-BCDE-4CF8-8E40-303D8F2565FE}" type="presOf" srcId="{2443A2ED-0F0B-4D47-BB47-21B551E06BE3}" destId="{27AFDEC4-E4F3-4DEA-957B-AD70F7B6DAE9}" srcOrd="0" destOrd="0" presId="urn:microsoft.com/office/officeart/2018/2/layout/IconLabelList"/>
    <dgm:cxn modelId="{E3984C48-904C-4FD9-B62B-74695382DC37}" type="presOf" srcId="{3443D0F0-98D8-486E-A113-8535A00B16FC}" destId="{8B1E43EB-510E-4FFA-8FA3-8FD9FE983C34}" srcOrd="0" destOrd="0" presId="urn:microsoft.com/office/officeart/2018/2/layout/IconLabelList"/>
    <dgm:cxn modelId="{0ECBA76B-6139-4F87-94AD-23748A7F1988}" srcId="{28719967-89D6-4895-BE8D-15D38A60E218}" destId="{2443A2ED-0F0B-4D47-BB47-21B551E06BE3}" srcOrd="2" destOrd="0" parTransId="{A5BB90B9-594E-4AE4-AC05-9B276B754CCD}" sibTransId="{5740C142-38A1-447B-BC6F-72364E1AE720}"/>
    <dgm:cxn modelId="{8A07537F-14FF-471B-BDA5-C07F462B105E}" type="presOf" srcId="{28719967-89D6-4895-BE8D-15D38A60E218}" destId="{806D1EC4-3612-4E4C-8481-2A463FE8196B}" srcOrd="0" destOrd="0" presId="urn:microsoft.com/office/officeart/2018/2/layout/IconLabelList"/>
    <dgm:cxn modelId="{70BCDAE9-A079-4F65-899E-4E26C73ED2ED}" srcId="{28719967-89D6-4895-BE8D-15D38A60E218}" destId="{F5A06819-4270-465E-90D7-822E0A861EEA}" srcOrd="1" destOrd="0" parTransId="{F13C9B61-3037-4DBC-8BF4-FDAD45562D54}" sibTransId="{5F80F88C-871F-4D4D-AC9F-D4A5CFF1B3A3}"/>
    <dgm:cxn modelId="{D1017988-97A3-4E2A-95B4-FD19AB52F279}" type="presParOf" srcId="{806D1EC4-3612-4E4C-8481-2A463FE8196B}" destId="{0A49D763-B7D9-4077-B0E6-512FA67F6C70}" srcOrd="0" destOrd="0" presId="urn:microsoft.com/office/officeart/2018/2/layout/IconLabelList"/>
    <dgm:cxn modelId="{76CDBF32-F752-40C5-905E-9D53BB288FEE}" type="presParOf" srcId="{0A49D763-B7D9-4077-B0E6-512FA67F6C70}" destId="{E243FA20-99B9-4B78-8EE5-CE5D751408B5}" srcOrd="0" destOrd="0" presId="urn:microsoft.com/office/officeart/2018/2/layout/IconLabelList"/>
    <dgm:cxn modelId="{8AC3D01C-4A57-481B-9B95-5A97A39A1993}" type="presParOf" srcId="{0A49D763-B7D9-4077-B0E6-512FA67F6C70}" destId="{D8D858CD-4E2A-45D3-8D80-31D740C4DBE7}" srcOrd="1" destOrd="0" presId="urn:microsoft.com/office/officeart/2018/2/layout/IconLabelList"/>
    <dgm:cxn modelId="{EC45F602-75FF-46E2-9677-877F412FD7ED}" type="presParOf" srcId="{0A49D763-B7D9-4077-B0E6-512FA67F6C70}" destId="{8B1E43EB-510E-4FFA-8FA3-8FD9FE983C34}" srcOrd="2" destOrd="0" presId="urn:microsoft.com/office/officeart/2018/2/layout/IconLabelList"/>
    <dgm:cxn modelId="{D548E3D6-7180-4A05-9962-9277379B758C}" type="presParOf" srcId="{806D1EC4-3612-4E4C-8481-2A463FE8196B}" destId="{F62858FA-66C3-4DAE-ABFE-B2FEEE0DA05A}" srcOrd="1" destOrd="0" presId="urn:microsoft.com/office/officeart/2018/2/layout/IconLabelList"/>
    <dgm:cxn modelId="{5EC2218F-4A17-4C96-BE9F-D65CCCE357B5}" type="presParOf" srcId="{806D1EC4-3612-4E4C-8481-2A463FE8196B}" destId="{86245605-0B0D-49C2-9D22-9DE047FBA3CC}" srcOrd="2" destOrd="0" presId="urn:microsoft.com/office/officeart/2018/2/layout/IconLabelList"/>
    <dgm:cxn modelId="{CA1A7C30-91D0-4227-814D-9D068618B6A1}" type="presParOf" srcId="{86245605-0B0D-49C2-9D22-9DE047FBA3CC}" destId="{A5E182F7-651F-4D95-A9AB-4B5D3463E96A}" srcOrd="0" destOrd="0" presId="urn:microsoft.com/office/officeart/2018/2/layout/IconLabelList"/>
    <dgm:cxn modelId="{587EB07E-6967-4C04-8055-D8A430139F78}" type="presParOf" srcId="{86245605-0B0D-49C2-9D22-9DE047FBA3CC}" destId="{663DD750-B269-48DE-BEC2-9AE4697D7CE9}" srcOrd="1" destOrd="0" presId="urn:microsoft.com/office/officeart/2018/2/layout/IconLabelList"/>
    <dgm:cxn modelId="{7079A2A5-3EB1-4830-85A2-ED15DBBAA129}" type="presParOf" srcId="{86245605-0B0D-49C2-9D22-9DE047FBA3CC}" destId="{1D865AE7-E50D-4C3C-B72E-8559A62A4779}" srcOrd="2" destOrd="0" presId="urn:microsoft.com/office/officeart/2018/2/layout/IconLabelList"/>
    <dgm:cxn modelId="{17C6C132-AB24-4868-9C3D-E65D283AACCA}" type="presParOf" srcId="{806D1EC4-3612-4E4C-8481-2A463FE8196B}" destId="{8255AEB8-ADF1-45D9-8A3A-36CABEBBC480}" srcOrd="3" destOrd="0" presId="urn:microsoft.com/office/officeart/2018/2/layout/IconLabelList"/>
    <dgm:cxn modelId="{EEC8546E-CA9F-44C5-947A-2C2F3942EEA0}" type="presParOf" srcId="{806D1EC4-3612-4E4C-8481-2A463FE8196B}" destId="{A38D4D67-27E6-4CBD-AAD5-84EC77CF95A3}" srcOrd="4" destOrd="0" presId="urn:microsoft.com/office/officeart/2018/2/layout/IconLabelList"/>
    <dgm:cxn modelId="{B034C4EB-4FFA-47EB-A0D1-30972DC3057E}" type="presParOf" srcId="{A38D4D67-27E6-4CBD-AAD5-84EC77CF95A3}" destId="{7205E52B-4A8F-49F1-AC43-9B4A19A10EE4}" srcOrd="0" destOrd="0" presId="urn:microsoft.com/office/officeart/2018/2/layout/IconLabelList"/>
    <dgm:cxn modelId="{897A2F71-505F-434D-9A39-F0E1FB37F42E}" type="presParOf" srcId="{A38D4D67-27E6-4CBD-AAD5-84EC77CF95A3}" destId="{0AD7FEFD-5A97-45DC-B9FB-7FB2A81EC9AF}" srcOrd="1" destOrd="0" presId="urn:microsoft.com/office/officeart/2018/2/layout/IconLabelList"/>
    <dgm:cxn modelId="{D2BAE4D0-2F42-4ADC-BA74-FAB35FF99DE0}" type="presParOf" srcId="{A38D4D67-27E6-4CBD-AAD5-84EC77CF95A3}" destId="{27AFDEC4-E4F3-4DEA-957B-AD70F7B6DAE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C360A2D-CF3E-495D-B445-193E6D01143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2C20BBA-E419-43BD-8812-ECA80A1613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Sustainability from the Start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Sustainability must be embedded in project planning, but not necessarily through strict ecological models.</a:t>
          </a:r>
        </a:p>
      </dgm:t>
    </dgm:pt>
    <dgm:pt modelId="{6B3EC955-9DD2-4E1D-A272-54D5B0B0D8EB}" type="parTrans" cxnId="{DFB00E49-E819-4A0E-82A6-C9FCD0411D9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5C9AA6-71F4-497F-A2D6-725C028533F0}" type="sibTrans" cxnId="{DFB00E49-E819-4A0E-82A6-C9FCD0411D9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A5637B-E792-4748-87A9-1AF0A52A0D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Technological Innovation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New approaches like nanotechnology should be explored to improve efficiency.</a:t>
          </a:r>
        </a:p>
      </dgm:t>
    </dgm:pt>
    <dgm:pt modelId="{3FE36203-AC8A-4CC7-A8A1-84ED34A5AD8E}" type="parTrans" cxnId="{D42C9D3F-6C47-4F34-A6DC-A8062C81F26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DEA7C0-3777-4C00-A512-733081946775}" type="sibTrans" cxnId="{D42C9D3F-6C47-4F34-A6DC-A8062C81F26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E582BD-739A-4EB9-AF98-9F7A019AB7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Lifecycle Sustainability Assessments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Impact assessments should be integrated throughout the project lifecycle for long-term ecological performance.</a:t>
          </a:r>
        </a:p>
      </dgm:t>
    </dgm:pt>
    <dgm:pt modelId="{04A27086-E689-4A0A-95DC-4349380828CD}" type="parTrans" cxnId="{504E883B-15F2-4777-BD6F-A2AFB8E16E9D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7E23E9-60EE-4545-98C4-93468450A7B5}" type="sibTrans" cxnId="{504E883B-15F2-4777-BD6F-A2AFB8E16E9D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E3DCE7-A623-49D4-9BB3-616E5E813C97}" type="pres">
      <dgm:prSet presAssocID="{6C360A2D-CF3E-495D-B445-193E6D011433}" presName="root" presStyleCnt="0">
        <dgm:presLayoutVars>
          <dgm:dir/>
          <dgm:resizeHandles val="exact"/>
        </dgm:presLayoutVars>
      </dgm:prSet>
      <dgm:spPr/>
    </dgm:pt>
    <dgm:pt modelId="{78CCF03B-4E9A-4B05-A97A-A0B2D96B61FA}" type="pres">
      <dgm:prSet presAssocID="{92C20BBA-E419-43BD-8812-ECA80A161390}" presName="compNode" presStyleCnt="0"/>
      <dgm:spPr/>
    </dgm:pt>
    <dgm:pt modelId="{8AE1207E-55F4-4366-8552-53FC1889EFDB}" type="pres">
      <dgm:prSet presAssocID="{92C20BBA-E419-43BD-8812-ECA80A1613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333FF468-AD3F-4BDF-B136-67389322A638}" type="pres">
      <dgm:prSet presAssocID="{92C20BBA-E419-43BD-8812-ECA80A161390}" presName="spaceRect" presStyleCnt="0"/>
      <dgm:spPr/>
    </dgm:pt>
    <dgm:pt modelId="{C095A0F7-01C8-40E7-95D5-F137DBE8D4D5}" type="pres">
      <dgm:prSet presAssocID="{92C20BBA-E419-43BD-8812-ECA80A161390}" presName="textRect" presStyleLbl="revTx" presStyleIdx="0" presStyleCnt="3">
        <dgm:presLayoutVars>
          <dgm:chMax val="1"/>
          <dgm:chPref val="1"/>
        </dgm:presLayoutVars>
      </dgm:prSet>
      <dgm:spPr/>
    </dgm:pt>
    <dgm:pt modelId="{5717239F-DFAB-435E-93BA-72A2FC78C0D8}" type="pres">
      <dgm:prSet presAssocID="{CE5C9AA6-71F4-497F-A2D6-725C028533F0}" presName="sibTrans" presStyleCnt="0"/>
      <dgm:spPr/>
    </dgm:pt>
    <dgm:pt modelId="{9930B4DB-7D26-4A3E-A0DA-B2A16B38DF04}" type="pres">
      <dgm:prSet presAssocID="{2CA5637B-E792-4748-87A9-1AF0A52A0D37}" presName="compNode" presStyleCnt="0"/>
      <dgm:spPr/>
    </dgm:pt>
    <dgm:pt modelId="{21A3863A-D152-4321-99A9-661A923F58F3}" type="pres">
      <dgm:prSet presAssocID="{2CA5637B-E792-4748-87A9-1AF0A52A0D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F3F85599-9223-4088-B4A5-0E776E01EEC7}" type="pres">
      <dgm:prSet presAssocID="{2CA5637B-E792-4748-87A9-1AF0A52A0D37}" presName="spaceRect" presStyleCnt="0"/>
      <dgm:spPr/>
    </dgm:pt>
    <dgm:pt modelId="{08BA107F-AA2A-4F2D-B481-9BF9E56DA999}" type="pres">
      <dgm:prSet presAssocID="{2CA5637B-E792-4748-87A9-1AF0A52A0D37}" presName="textRect" presStyleLbl="revTx" presStyleIdx="1" presStyleCnt="3">
        <dgm:presLayoutVars>
          <dgm:chMax val="1"/>
          <dgm:chPref val="1"/>
        </dgm:presLayoutVars>
      </dgm:prSet>
      <dgm:spPr/>
    </dgm:pt>
    <dgm:pt modelId="{5EAB3D27-429D-4784-9B72-C5449C6DD0A3}" type="pres">
      <dgm:prSet presAssocID="{86DEA7C0-3777-4C00-A512-733081946775}" presName="sibTrans" presStyleCnt="0"/>
      <dgm:spPr/>
    </dgm:pt>
    <dgm:pt modelId="{D7A62A49-0E16-454E-BF9F-B2E1F7273636}" type="pres">
      <dgm:prSet presAssocID="{E5E582BD-739A-4EB9-AF98-9F7A019AB731}" presName="compNode" presStyleCnt="0"/>
      <dgm:spPr/>
    </dgm:pt>
    <dgm:pt modelId="{EDE6C3E5-45F9-40C2-8E3D-A167EFC3DC0B}" type="pres">
      <dgm:prSet presAssocID="{E5E582BD-739A-4EB9-AF98-9F7A019AB7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7B57DC1D-D5CC-498D-BF7D-3AF84EC1D3D6}" type="pres">
      <dgm:prSet presAssocID="{E5E582BD-739A-4EB9-AF98-9F7A019AB731}" presName="spaceRect" presStyleCnt="0"/>
      <dgm:spPr/>
    </dgm:pt>
    <dgm:pt modelId="{D6B31F80-31D0-40C2-A9A4-D9F3AD7FA982}" type="pres">
      <dgm:prSet presAssocID="{E5E582BD-739A-4EB9-AF98-9F7A019AB73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04E883B-15F2-4777-BD6F-A2AFB8E16E9D}" srcId="{6C360A2D-CF3E-495D-B445-193E6D011433}" destId="{E5E582BD-739A-4EB9-AF98-9F7A019AB731}" srcOrd="2" destOrd="0" parTransId="{04A27086-E689-4A0A-95DC-4349380828CD}" sibTransId="{167E23E9-60EE-4545-98C4-93468450A7B5}"/>
    <dgm:cxn modelId="{D42C9D3F-6C47-4F34-A6DC-A8062C81F267}" srcId="{6C360A2D-CF3E-495D-B445-193E6D011433}" destId="{2CA5637B-E792-4748-87A9-1AF0A52A0D37}" srcOrd="1" destOrd="0" parTransId="{3FE36203-AC8A-4CC7-A8A1-84ED34A5AD8E}" sibTransId="{86DEA7C0-3777-4C00-A512-733081946775}"/>
    <dgm:cxn modelId="{DFB00E49-E819-4A0E-82A6-C9FCD0411D97}" srcId="{6C360A2D-CF3E-495D-B445-193E6D011433}" destId="{92C20BBA-E419-43BD-8812-ECA80A161390}" srcOrd="0" destOrd="0" parTransId="{6B3EC955-9DD2-4E1D-A272-54D5B0B0D8EB}" sibTransId="{CE5C9AA6-71F4-497F-A2D6-725C028533F0}"/>
    <dgm:cxn modelId="{71CB2149-A579-480D-811A-FBF1F2100F4C}" type="presOf" srcId="{2CA5637B-E792-4748-87A9-1AF0A52A0D37}" destId="{08BA107F-AA2A-4F2D-B481-9BF9E56DA999}" srcOrd="0" destOrd="0" presId="urn:microsoft.com/office/officeart/2018/2/layout/IconLabelList"/>
    <dgm:cxn modelId="{7AE5B853-148C-4478-8F33-51F299FDCC4D}" type="presOf" srcId="{6C360A2D-CF3E-495D-B445-193E6D011433}" destId="{F7E3DCE7-A623-49D4-9BB3-616E5E813C97}" srcOrd="0" destOrd="0" presId="urn:microsoft.com/office/officeart/2018/2/layout/IconLabelList"/>
    <dgm:cxn modelId="{5D4CB592-5F71-4D80-84E2-DB0BCBA5C781}" type="presOf" srcId="{E5E582BD-739A-4EB9-AF98-9F7A019AB731}" destId="{D6B31F80-31D0-40C2-A9A4-D9F3AD7FA982}" srcOrd="0" destOrd="0" presId="urn:microsoft.com/office/officeart/2018/2/layout/IconLabelList"/>
    <dgm:cxn modelId="{1412EE92-885F-419C-BD91-DDBEE05EA2C0}" type="presOf" srcId="{92C20BBA-E419-43BD-8812-ECA80A161390}" destId="{C095A0F7-01C8-40E7-95D5-F137DBE8D4D5}" srcOrd="0" destOrd="0" presId="urn:microsoft.com/office/officeart/2018/2/layout/IconLabelList"/>
    <dgm:cxn modelId="{D8BB5EA1-4452-452B-B619-9DD538B97BF2}" type="presParOf" srcId="{F7E3DCE7-A623-49D4-9BB3-616E5E813C97}" destId="{78CCF03B-4E9A-4B05-A97A-A0B2D96B61FA}" srcOrd="0" destOrd="0" presId="urn:microsoft.com/office/officeart/2018/2/layout/IconLabelList"/>
    <dgm:cxn modelId="{9112D2A2-F18F-49F3-AB58-3860E71B15B4}" type="presParOf" srcId="{78CCF03B-4E9A-4B05-A97A-A0B2D96B61FA}" destId="{8AE1207E-55F4-4366-8552-53FC1889EFDB}" srcOrd="0" destOrd="0" presId="urn:microsoft.com/office/officeart/2018/2/layout/IconLabelList"/>
    <dgm:cxn modelId="{2FA71A62-EBBB-444B-B310-E7BF1F78A5BF}" type="presParOf" srcId="{78CCF03B-4E9A-4B05-A97A-A0B2D96B61FA}" destId="{333FF468-AD3F-4BDF-B136-67389322A638}" srcOrd="1" destOrd="0" presId="urn:microsoft.com/office/officeart/2018/2/layout/IconLabelList"/>
    <dgm:cxn modelId="{A239E61D-2D16-4719-A7D5-5EC6AD9DB8C6}" type="presParOf" srcId="{78CCF03B-4E9A-4B05-A97A-A0B2D96B61FA}" destId="{C095A0F7-01C8-40E7-95D5-F137DBE8D4D5}" srcOrd="2" destOrd="0" presId="urn:microsoft.com/office/officeart/2018/2/layout/IconLabelList"/>
    <dgm:cxn modelId="{FDB959B8-725D-4B2A-AB80-04F1A4E7DC6D}" type="presParOf" srcId="{F7E3DCE7-A623-49D4-9BB3-616E5E813C97}" destId="{5717239F-DFAB-435E-93BA-72A2FC78C0D8}" srcOrd="1" destOrd="0" presId="urn:microsoft.com/office/officeart/2018/2/layout/IconLabelList"/>
    <dgm:cxn modelId="{66CFA3D5-F08D-4915-A1AF-3892AFD7F5B5}" type="presParOf" srcId="{F7E3DCE7-A623-49D4-9BB3-616E5E813C97}" destId="{9930B4DB-7D26-4A3E-A0DA-B2A16B38DF04}" srcOrd="2" destOrd="0" presId="urn:microsoft.com/office/officeart/2018/2/layout/IconLabelList"/>
    <dgm:cxn modelId="{73F112A0-A634-4A11-BCFA-500B37B77597}" type="presParOf" srcId="{9930B4DB-7D26-4A3E-A0DA-B2A16B38DF04}" destId="{21A3863A-D152-4321-99A9-661A923F58F3}" srcOrd="0" destOrd="0" presId="urn:microsoft.com/office/officeart/2018/2/layout/IconLabelList"/>
    <dgm:cxn modelId="{C6D389BA-68FC-469D-BFDA-EE00A25750C9}" type="presParOf" srcId="{9930B4DB-7D26-4A3E-A0DA-B2A16B38DF04}" destId="{F3F85599-9223-4088-B4A5-0E776E01EEC7}" srcOrd="1" destOrd="0" presId="urn:microsoft.com/office/officeart/2018/2/layout/IconLabelList"/>
    <dgm:cxn modelId="{F1898B24-7898-4C2C-B0E5-F28B5FC857BA}" type="presParOf" srcId="{9930B4DB-7D26-4A3E-A0DA-B2A16B38DF04}" destId="{08BA107F-AA2A-4F2D-B481-9BF9E56DA999}" srcOrd="2" destOrd="0" presId="urn:microsoft.com/office/officeart/2018/2/layout/IconLabelList"/>
    <dgm:cxn modelId="{06B2842A-471E-448B-88CB-64BB17C05E32}" type="presParOf" srcId="{F7E3DCE7-A623-49D4-9BB3-616E5E813C97}" destId="{5EAB3D27-429D-4784-9B72-C5449C6DD0A3}" srcOrd="3" destOrd="0" presId="urn:microsoft.com/office/officeart/2018/2/layout/IconLabelList"/>
    <dgm:cxn modelId="{F894EA08-F723-4B87-80CD-FA03B2D0C31F}" type="presParOf" srcId="{F7E3DCE7-A623-49D4-9BB3-616E5E813C97}" destId="{D7A62A49-0E16-454E-BF9F-B2E1F7273636}" srcOrd="4" destOrd="0" presId="urn:microsoft.com/office/officeart/2018/2/layout/IconLabelList"/>
    <dgm:cxn modelId="{0055D483-C683-4F37-A5D0-DC97CAA9282B}" type="presParOf" srcId="{D7A62A49-0E16-454E-BF9F-B2E1F7273636}" destId="{EDE6C3E5-45F9-40C2-8E3D-A167EFC3DC0B}" srcOrd="0" destOrd="0" presId="urn:microsoft.com/office/officeart/2018/2/layout/IconLabelList"/>
    <dgm:cxn modelId="{FB3E99D2-0320-402D-8F18-B7F59913FB82}" type="presParOf" srcId="{D7A62A49-0E16-454E-BF9F-B2E1F7273636}" destId="{7B57DC1D-D5CC-498D-BF7D-3AF84EC1D3D6}" srcOrd="1" destOrd="0" presId="urn:microsoft.com/office/officeart/2018/2/layout/IconLabelList"/>
    <dgm:cxn modelId="{150DA6D4-DBE1-4979-BDB3-8382ECE97201}" type="presParOf" srcId="{D7A62A49-0E16-454E-BF9F-B2E1F7273636}" destId="{D6B31F80-31D0-40C2-A9A4-D9F3AD7FA9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43F08F6-92FE-4BB7-9183-FCA98FA7C4C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B41E06A-9237-4504-A165-0D7A9F8BE5C8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Successful Completion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: Project stayed on track and met deadlines due to flexible planning.</a:t>
          </a:r>
        </a:p>
      </dgm:t>
    </dgm:pt>
    <dgm:pt modelId="{D8CADE8A-18CF-4887-8BA4-5C3E94CFBEB3}" type="parTrans" cxnId="{7E23E90A-BEEE-40EA-A4D0-BC78CBF86CB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D43757-BC0C-4CE9-9EED-2DBE33D47D5D}" type="sibTrans" cxnId="{7E23E90A-BEEE-40EA-A4D0-BC78CBF86CB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F8C551-CB57-47FD-90B7-0C146AF8BA2A}">
      <dgm:prSet custT="1"/>
      <dgm:spPr/>
      <dgm:t>
        <a:bodyPr/>
        <a:lstStyle/>
        <a:p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Team Dynamics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Strong communication and collaboration were key to resolving issues and maintaining momentum.</a:t>
          </a:r>
        </a:p>
      </dgm:t>
    </dgm:pt>
    <dgm:pt modelId="{23A3DE6E-B76E-43DD-9026-76D179F20EDA}" type="parTrans" cxnId="{77737AE3-1605-42EB-A5D5-5F4A985CA24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9B80B1-9592-42FB-A390-EFFE715BFAA4}" type="sibTrans" cxnId="{77737AE3-1605-42EB-A5D5-5F4A985CA24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A672B8-095E-47D6-9A83-AC6BE241A1C1}">
      <dgm:prSet custT="1"/>
      <dgm:spPr/>
      <dgm:t>
        <a:bodyPr/>
        <a:lstStyle/>
        <a:p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Lessons Learned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Emphasis on flexibility, better scheduling, and improved communication for future group work.</a:t>
          </a:r>
        </a:p>
      </dgm:t>
    </dgm:pt>
    <dgm:pt modelId="{B475A6AD-37F4-4FCE-90A3-90C0CE9C4935}" type="parTrans" cxnId="{D441AF02-E711-402F-BDFD-256481B0A9D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3EB624-E0DB-4DAB-A31B-35025E82C29E}" type="sibTrans" cxnId="{D441AF02-E711-402F-BDFD-256481B0A9D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6EDCE1-ED9A-4060-A14E-525930D27A5C}" type="pres">
      <dgm:prSet presAssocID="{043F08F6-92FE-4BB7-9183-FCA98FA7C4C9}" presName="root" presStyleCnt="0">
        <dgm:presLayoutVars>
          <dgm:dir/>
          <dgm:resizeHandles val="exact"/>
        </dgm:presLayoutVars>
      </dgm:prSet>
      <dgm:spPr/>
    </dgm:pt>
    <dgm:pt modelId="{A4802ED1-9E20-401D-8F8D-C1E747777AF3}" type="pres">
      <dgm:prSet presAssocID="{1B41E06A-9237-4504-A165-0D7A9F8BE5C8}" presName="compNode" presStyleCnt="0"/>
      <dgm:spPr/>
    </dgm:pt>
    <dgm:pt modelId="{F35D216B-E6C8-4897-88D8-3169EA1AFA74}" type="pres">
      <dgm:prSet presAssocID="{1B41E06A-9237-4504-A165-0D7A9F8BE5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F2123436-F5C4-481A-86E6-1AAB669D6B17}" type="pres">
      <dgm:prSet presAssocID="{1B41E06A-9237-4504-A165-0D7A9F8BE5C8}" presName="spaceRect" presStyleCnt="0"/>
      <dgm:spPr/>
    </dgm:pt>
    <dgm:pt modelId="{4C0268E9-159B-4944-8455-F15AA4EB3E72}" type="pres">
      <dgm:prSet presAssocID="{1B41E06A-9237-4504-A165-0D7A9F8BE5C8}" presName="textRect" presStyleLbl="revTx" presStyleIdx="0" presStyleCnt="3">
        <dgm:presLayoutVars>
          <dgm:chMax val="1"/>
          <dgm:chPref val="1"/>
        </dgm:presLayoutVars>
      </dgm:prSet>
      <dgm:spPr/>
    </dgm:pt>
    <dgm:pt modelId="{34D0974B-D142-47B4-8F73-AB221B28B6FE}" type="pres">
      <dgm:prSet presAssocID="{28D43757-BC0C-4CE9-9EED-2DBE33D47D5D}" presName="sibTrans" presStyleCnt="0"/>
      <dgm:spPr/>
    </dgm:pt>
    <dgm:pt modelId="{9AC4E4E6-F05D-4E58-AB55-7A71D6684D39}" type="pres">
      <dgm:prSet presAssocID="{76F8C551-CB57-47FD-90B7-0C146AF8BA2A}" presName="compNode" presStyleCnt="0"/>
      <dgm:spPr/>
    </dgm:pt>
    <dgm:pt modelId="{BC30E78D-C900-4B32-9705-5FDBAA23D65E}" type="pres">
      <dgm:prSet presAssocID="{76F8C551-CB57-47FD-90B7-0C146AF8BA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9F03A0F-F6E5-4A09-A11E-EE54961DF115}" type="pres">
      <dgm:prSet presAssocID="{76F8C551-CB57-47FD-90B7-0C146AF8BA2A}" presName="spaceRect" presStyleCnt="0"/>
      <dgm:spPr/>
    </dgm:pt>
    <dgm:pt modelId="{3BBDD0C3-28D3-40DD-911A-F5DEAD75D20D}" type="pres">
      <dgm:prSet presAssocID="{76F8C551-CB57-47FD-90B7-0C146AF8BA2A}" presName="textRect" presStyleLbl="revTx" presStyleIdx="1" presStyleCnt="3">
        <dgm:presLayoutVars>
          <dgm:chMax val="1"/>
          <dgm:chPref val="1"/>
        </dgm:presLayoutVars>
      </dgm:prSet>
      <dgm:spPr/>
    </dgm:pt>
    <dgm:pt modelId="{13429572-9E69-4544-90EB-BB7065BD98A0}" type="pres">
      <dgm:prSet presAssocID="{539B80B1-9592-42FB-A390-EFFE715BFAA4}" presName="sibTrans" presStyleCnt="0"/>
      <dgm:spPr/>
    </dgm:pt>
    <dgm:pt modelId="{4E456F13-C437-4D07-AF3F-D1DBB5B05520}" type="pres">
      <dgm:prSet presAssocID="{20A672B8-095E-47D6-9A83-AC6BE241A1C1}" presName="compNode" presStyleCnt="0"/>
      <dgm:spPr/>
    </dgm:pt>
    <dgm:pt modelId="{6AE3186D-CA01-4CD9-AE59-DB566BECD60E}" type="pres">
      <dgm:prSet presAssocID="{20A672B8-095E-47D6-9A83-AC6BE241A1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B905CE53-9F86-4BFE-9D78-94D8F5B8F9ED}" type="pres">
      <dgm:prSet presAssocID="{20A672B8-095E-47D6-9A83-AC6BE241A1C1}" presName="spaceRect" presStyleCnt="0"/>
      <dgm:spPr/>
    </dgm:pt>
    <dgm:pt modelId="{7A31A1BC-BB2F-44E2-9CA7-E41310953DA9}" type="pres">
      <dgm:prSet presAssocID="{20A672B8-095E-47D6-9A83-AC6BE241A1C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441AF02-E711-402F-BDFD-256481B0A9D4}" srcId="{043F08F6-92FE-4BB7-9183-FCA98FA7C4C9}" destId="{20A672B8-095E-47D6-9A83-AC6BE241A1C1}" srcOrd="2" destOrd="0" parTransId="{B475A6AD-37F4-4FCE-90A3-90C0CE9C4935}" sibTransId="{D93EB624-E0DB-4DAB-A31B-35025E82C29E}"/>
    <dgm:cxn modelId="{7E23E90A-BEEE-40EA-A4D0-BC78CBF86CB9}" srcId="{043F08F6-92FE-4BB7-9183-FCA98FA7C4C9}" destId="{1B41E06A-9237-4504-A165-0D7A9F8BE5C8}" srcOrd="0" destOrd="0" parTransId="{D8CADE8A-18CF-4887-8BA4-5C3E94CFBEB3}" sibTransId="{28D43757-BC0C-4CE9-9EED-2DBE33D47D5D}"/>
    <dgm:cxn modelId="{7DB41C1C-C965-4808-A16C-D91A8249125E}" type="presOf" srcId="{20A672B8-095E-47D6-9A83-AC6BE241A1C1}" destId="{7A31A1BC-BB2F-44E2-9CA7-E41310953DA9}" srcOrd="0" destOrd="0" presId="urn:microsoft.com/office/officeart/2018/2/layout/IconLabelList"/>
    <dgm:cxn modelId="{58B9CF62-E07D-4104-8597-E435C7DE703C}" type="presOf" srcId="{043F08F6-92FE-4BB7-9183-FCA98FA7C4C9}" destId="{F16EDCE1-ED9A-4060-A14E-525930D27A5C}" srcOrd="0" destOrd="0" presId="urn:microsoft.com/office/officeart/2018/2/layout/IconLabelList"/>
    <dgm:cxn modelId="{AB0DB3BC-185E-4322-AF21-53428144AA61}" type="presOf" srcId="{76F8C551-CB57-47FD-90B7-0C146AF8BA2A}" destId="{3BBDD0C3-28D3-40DD-911A-F5DEAD75D20D}" srcOrd="0" destOrd="0" presId="urn:microsoft.com/office/officeart/2018/2/layout/IconLabelList"/>
    <dgm:cxn modelId="{D76404D0-C6C6-453E-8073-13E56EA9B321}" type="presOf" srcId="{1B41E06A-9237-4504-A165-0D7A9F8BE5C8}" destId="{4C0268E9-159B-4944-8455-F15AA4EB3E72}" srcOrd="0" destOrd="0" presId="urn:microsoft.com/office/officeart/2018/2/layout/IconLabelList"/>
    <dgm:cxn modelId="{77737AE3-1605-42EB-A5D5-5F4A985CA24C}" srcId="{043F08F6-92FE-4BB7-9183-FCA98FA7C4C9}" destId="{76F8C551-CB57-47FD-90B7-0C146AF8BA2A}" srcOrd="1" destOrd="0" parTransId="{23A3DE6E-B76E-43DD-9026-76D179F20EDA}" sibTransId="{539B80B1-9592-42FB-A390-EFFE715BFAA4}"/>
    <dgm:cxn modelId="{4D8D2101-F5D9-4DE3-BE3F-49368C58DA42}" type="presParOf" srcId="{F16EDCE1-ED9A-4060-A14E-525930D27A5C}" destId="{A4802ED1-9E20-401D-8F8D-C1E747777AF3}" srcOrd="0" destOrd="0" presId="urn:microsoft.com/office/officeart/2018/2/layout/IconLabelList"/>
    <dgm:cxn modelId="{4FC3571C-FAB9-4807-BC21-3B2937BC1109}" type="presParOf" srcId="{A4802ED1-9E20-401D-8F8D-C1E747777AF3}" destId="{F35D216B-E6C8-4897-88D8-3169EA1AFA74}" srcOrd="0" destOrd="0" presId="urn:microsoft.com/office/officeart/2018/2/layout/IconLabelList"/>
    <dgm:cxn modelId="{5EF09E39-A11E-49FE-8B4A-A5C356A82D48}" type="presParOf" srcId="{A4802ED1-9E20-401D-8F8D-C1E747777AF3}" destId="{F2123436-F5C4-481A-86E6-1AAB669D6B17}" srcOrd="1" destOrd="0" presId="urn:microsoft.com/office/officeart/2018/2/layout/IconLabelList"/>
    <dgm:cxn modelId="{0A35A5B7-ACE2-4F10-826A-60EFCBAFB50E}" type="presParOf" srcId="{A4802ED1-9E20-401D-8F8D-C1E747777AF3}" destId="{4C0268E9-159B-4944-8455-F15AA4EB3E72}" srcOrd="2" destOrd="0" presId="urn:microsoft.com/office/officeart/2018/2/layout/IconLabelList"/>
    <dgm:cxn modelId="{591676D5-3EA2-4B06-ABE8-AAF421601D59}" type="presParOf" srcId="{F16EDCE1-ED9A-4060-A14E-525930D27A5C}" destId="{34D0974B-D142-47B4-8F73-AB221B28B6FE}" srcOrd="1" destOrd="0" presId="urn:microsoft.com/office/officeart/2018/2/layout/IconLabelList"/>
    <dgm:cxn modelId="{E7166D87-1596-417D-A900-9AA6CB5C0C6F}" type="presParOf" srcId="{F16EDCE1-ED9A-4060-A14E-525930D27A5C}" destId="{9AC4E4E6-F05D-4E58-AB55-7A71D6684D39}" srcOrd="2" destOrd="0" presId="urn:microsoft.com/office/officeart/2018/2/layout/IconLabelList"/>
    <dgm:cxn modelId="{804B8C35-D519-4A8B-812F-248D9F5CD022}" type="presParOf" srcId="{9AC4E4E6-F05D-4E58-AB55-7A71D6684D39}" destId="{BC30E78D-C900-4B32-9705-5FDBAA23D65E}" srcOrd="0" destOrd="0" presId="urn:microsoft.com/office/officeart/2018/2/layout/IconLabelList"/>
    <dgm:cxn modelId="{E505F424-50FA-4897-88A7-E91F28B178A7}" type="presParOf" srcId="{9AC4E4E6-F05D-4E58-AB55-7A71D6684D39}" destId="{39F03A0F-F6E5-4A09-A11E-EE54961DF115}" srcOrd="1" destOrd="0" presId="urn:microsoft.com/office/officeart/2018/2/layout/IconLabelList"/>
    <dgm:cxn modelId="{36EE9FED-BB34-4828-A682-9BAC80FEBC29}" type="presParOf" srcId="{9AC4E4E6-F05D-4E58-AB55-7A71D6684D39}" destId="{3BBDD0C3-28D3-40DD-911A-F5DEAD75D20D}" srcOrd="2" destOrd="0" presId="urn:microsoft.com/office/officeart/2018/2/layout/IconLabelList"/>
    <dgm:cxn modelId="{D8BE6A6F-040E-4D0B-B8B3-CBEA7A380BDE}" type="presParOf" srcId="{F16EDCE1-ED9A-4060-A14E-525930D27A5C}" destId="{13429572-9E69-4544-90EB-BB7065BD98A0}" srcOrd="3" destOrd="0" presId="urn:microsoft.com/office/officeart/2018/2/layout/IconLabelList"/>
    <dgm:cxn modelId="{0CD91561-2602-4C38-9CD1-28C9BF42DAD9}" type="presParOf" srcId="{F16EDCE1-ED9A-4060-A14E-525930D27A5C}" destId="{4E456F13-C437-4D07-AF3F-D1DBB5B05520}" srcOrd="4" destOrd="0" presId="urn:microsoft.com/office/officeart/2018/2/layout/IconLabelList"/>
    <dgm:cxn modelId="{F0AE88E6-803C-4A93-8440-78E3ED5C8841}" type="presParOf" srcId="{4E456F13-C437-4D07-AF3F-D1DBB5B05520}" destId="{6AE3186D-CA01-4CD9-AE59-DB566BECD60E}" srcOrd="0" destOrd="0" presId="urn:microsoft.com/office/officeart/2018/2/layout/IconLabelList"/>
    <dgm:cxn modelId="{F62E923D-D5EC-4391-B255-42C40E333061}" type="presParOf" srcId="{4E456F13-C437-4D07-AF3F-D1DBB5B05520}" destId="{B905CE53-9F86-4BFE-9D78-94D8F5B8F9ED}" srcOrd="1" destOrd="0" presId="urn:microsoft.com/office/officeart/2018/2/layout/IconLabelList"/>
    <dgm:cxn modelId="{9941C901-44DD-4BE0-813D-DBA71ABDD894}" type="presParOf" srcId="{4E456F13-C437-4D07-AF3F-D1DBB5B05520}" destId="{7A31A1BC-BB2F-44E2-9CA7-E41310953D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09D9A5-22E5-4E37-87F4-4F63D64CFF5A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5156AE9-595B-4576-BFF5-F211537F26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latin typeface="Times New Roman"/>
              <a:cs typeface="Times New Roman"/>
            </a:rPr>
            <a:t>Lead Agency</a:t>
          </a:r>
          <a:r>
            <a:rPr lang="en-US" sz="1800" dirty="0">
              <a:latin typeface="Times New Roman"/>
              <a:cs typeface="Times New Roman"/>
            </a:rPr>
            <a:t>: Sydney Olympic Park Authority (SOPA) manages the project and overall governance.</a:t>
          </a:r>
        </a:p>
      </dgm:t>
    </dgm:pt>
    <dgm:pt modelId="{39CAC710-1819-465E-8CF4-20CE5D0C8F95}" type="parTrans" cxnId="{0C93C530-7D7F-44ED-8C06-7B0B9CC06AA6}">
      <dgm:prSet/>
      <dgm:spPr/>
      <dgm:t>
        <a:bodyPr/>
        <a:lstStyle/>
        <a:p>
          <a:endParaRPr lang="en-US" sz="1800"/>
        </a:p>
      </dgm:t>
    </dgm:pt>
    <dgm:pt modelId="{0837F38C-8AE5-471E-97CA-028DCD0408B5}" type="sibTrans" cxnId="{0C93C530-7D7F-44ED-8C06-7B0B9CC06AA6}">
      <dgm:prSet/>
      <dgm:spPr/>
      <dgm:t>
        <a:bodyPr/>
        <a:lstStyle/>
        <a:p>
          <a:endParaRPr lang="en-US" sz="1800"/>
        </a:p>
      </dgm:t>
    </dgm:pt>
    <dgm:pt modelId="{808C2134-06C5-4107-ACC5-87D50F5065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>
              <a:latin typeface="Times New Roman"/>
              <a:cs typeface="Times New Roman"/>
            </a:rPr>
            <a:t>Collaboration</a:t>
          </a:r>
          <a:r>
            <a:rPr lang="en-US" sz="1800" b="0">
              <a:latin typeface="Times New Roman"/>
              <a:cs typeface="Times New Roman"/>
            </a:rPr>
            <a:t>: Involvement of </a:t>
          </a:r>
          <a:r>
            <a:rPr lang="en-US" sz="1800">
              <a:latin typeface="Times New Roman"/>
              <a:cs typeface="Times New Roman"/>
            </a:rPr>
            <a:t>local/state governments, private-sector contractors, and tech companies (e.g., Microsoft).</a:t>
          </a:r>
        </a:p>
      </dgm:t>
    </dgm:pt>
    <dgm:pt modelId="{F8016F41-9361-45A0-8DA7-A6B78073D4D6}" type="parTrans" cxnId="{DC7865DE-C6A0-41FC-BE75-A00B40C20CDF}">
      <dgm:prSet/>
      <dgm:spPr/>
      <dgm:t>
        <a:bodyPr/>
        <a:lstStyle/>
        <a:p>
          <a:endParaRPr lang="en-US" sz="1800"/>
        </a:p>
      </dgm:t>
    </dgm:pt>
    <dgm:pt modelId="{FD07B15F-E5D8-45E8-8874-6FE5E7DCBCC7}" type="sibTrans" cxnId="{DC7865DE-C6A0-41FC-BE75-A00B40C20CDF}">
      <dgm:prSet/>
      <dgm:spPr/>
      <dgm:t>
        <a:bodyPr/>
        <a:lstStyle/>
        <a:p>
          <a:endParaRPr lang="en-US" sz="1800"/>
        </a:p>
      </dgm:t>
    </dgm:pt>
    <dgm:pt modelId="{945C3159-38CF-41C9-8228-6DC72981D3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>
              <a:latin typeface="Times New Roman"/>
              <a:cs typeface="Times New Roman"/>
            </a:rPr>
            <a:t>Community Engagement</a:t>
          </a:r>
          <a:r>
            <a:rPr lang="en-US" sz="1800" b="0">
              <a:latin typeface="Times New Roman"/>
              <a:cs typeface="Times New Roman"/>
            </a:rPr>
            <a:t>: Residents </a:t>
          </a:r>
          <a:r>
            <a:rPr lang="en-US" sz="1800">
              <a:latin typeface="Times New Roman"/>
              <a:cs typeface="Times New Roman"/>
            </a:rPr>
            <a:t>participate as part of the "Smart City Advisory Panel," ensuring a community-responsive project.</a:t>
          </a:r>
        </a:p>
      </dgm:t>
    </dgm:pt>
    <dgm:pt modelId="{2C75D105-344B-45CF-A318-8895040BC7A2}" type="parTrans" cxnId="{1E13D386-216D-4621-8763-27DE00126473}">
      <dgm:prSet/>
      <dgm:spPr/>
      <dgm:t>
        <a:bodyPr/>
        <a:lstStyle/>
        <a:p>
          <a:endParaRPr lang="en-US" sz="1800"/>
        </a:p>
      </dgm:t>
    </dgm:pt>
    <dgm:pt modelId="{B8381FC5-BFEC-434E-9BF2-AF7605A17BBB}" type="sibTrans" cxnId="{1E13D386-216D-4621-8763-27DE00126473}">
      <dgm:prSet/>
      <dgm:spPr/>
      <dgm:t>
        <a:bodyPr/>
        <a:lstStyle/>
        <a:p>
          <a:endParaRPr lang="en-US" sz="1800"/>
        </a:p>
      </dgm:t>
    </dgm:pt>
    <dgm:pt modelId="{0220CFEA-34F5-44D9-903A-29B27B37EEFA}" type="pres">
      <dgm:prSet presAssocID="{A609D9A5-22E5-4E37-87F4-4F63D64CFF5A}" presName="root" presStyleCnt="0">
        <dgm:presLayoutVars>
          <dgm:dir/>
          <dgm:resizeHandles val="exact"/>
        </dgm:presLayoutVars>
      </dgm:prSet>
      <dgm:spPr/>
    </dgm:pt>
    <dgm:pt modelId="{2FE3AFB8-D205-4943-9151-3A982614EAC6}" type="pres">
      <dgm:prSet presAssocID="{85156AE9-595B-4576-BFF5-F211537F26EF}" presName="compNode" presStyleCnt="0"/>
      <dgm:spPr/>
    </dgm:pt>
    <dgm:pt modelId="{C558DB56-EC6E-44FF-B543-53DFB3516D69}" type="pres">
      <dgm:prSet presAssocID="{85156AE9-595B-4576-BFF5-F211537F26EF}" presName="bgRect" presStyleLbl="bgShp" presStyleIdx="0" presStyleCnt="3"/>
      <dgm:spPr/>
    </dgm:pt>
    <dgm:pt modelId="{859AB33D-9238-476B-BB73-1D26767DED9B}" type="pres">
      <dgm:prSet presAssocID="{85156AE9-595B-4576-BFF5-F211537F26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ateboard"/>
        </a:ext>
      </dgm:extLst>
    </dgm:pt>
    <dgm:pt modelId="{810DC112-8F0C-436D-91D2-860E952AAD8F}" type="pres">
      <dgm:prSet presAssocID="{85156AE9-595B-4576-BFF5-F211537F26EF}" presName="spaceRect" presStyleCnt="0"/>
      <dgm:spPr/>
    </dgm:pt>
    <dgm:pt modelId="{28A9CBF7-D495-4977-A1C2-49C92236A69F}" type="pres">
      <dgm:prSet presAssocID="{85156AE9-595B-4576-BFF5-F211537F26EF}" presName="parTx" presStyleLbl="revTx" presStyleIdx="0" presStyleCnt="3">
        <dgm:presLayoutVars>
          <dgm:chMax val="0"/>
          <dgm:chPref val="0"/>
        </dgm:presLayoutVars>
      </dgm:prSet>
      <dgm:spPr/>
    </dgm:pt>
    <dgm:pt modelId="{C3EC001C-447B-4F14-B506-8F0A492A4631}" type="pres">
      <dgm:prSet presAssocID="{0837F38C-8AE5-471E-97CA-028DCD0408B5}" presName="sibTrans" presStyleCnt="0"/>
      <dgm:spPr/>
    </dgm:pt>
    <dgm:pt modelId="{1D00E036-4529-46DA-A4FC-555724781E7F}" type="pres">
      <dgm:prSet presAssocID="{808C2134-06C5-4107-ACC5-87D50F5065DD}" presName="compNode" presStyleCnt="0"/>
      <dgm:spPr/>
    </dgm:pt>
    <dgm:pt modelId="{0A5F2FD0-EED8-4009-B456-AF9B7C9642BA}" type="pres">
      <dgm:prSet presAssocID="{808C2134-06C5-4107-ACC5-87D50F5065DD}" presName="bgRect" presStyleLbl="bgShp" presStyleIdx="1" presStyleCnt="3"/>
      <dgm:spPr/>
    </dgm:pt>
    <dgm:pt modelId="{26702C10-7994-4CC2-98E0-06C484EC2E53}" type="pres">
      <dgm:prSet presAssocID="{808C2134-06C5-4107-ACC5-87D50F5065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5F4BCEAC-30EE-4B54-A02B-992965B6337C}" type="pres">
      <dgm:prSet presAssocID="{808C2134-06C5-4107-ACC5-87D50F5065DD}" presName="spaceRect" presStyleCnt="0"/>
      <dgm:spPr/>
    </dgm:pt>
    <dgm:pt modelId="{B422E143-4162-4732-B5E4-C746EB260255}" type="pres">
      <dgm:prSet presAssocID="{808C2134-06C5-4107-ACC5-87D50F5065DD}" presName="parTx" presStyleLbl="revTx" presStyleIdx="1" presStyleCnt="3">
        <dgm:presLayoutVars>
          <dgm:chMax val="0"/>
          <dgm:chPref val="0"/>
        </dgm:presLayoutVars>
      </dgm:prSet>
      <dgm:spPr/>
    </dgm:pt>
    <dgm:pt modelId="{8012220C-AB33-4A52-B76F-E517BB884D55}" type="pres">
      <dgm:prSet presAssocID="{FD07B15F-E5D8-45E8-8874-6FE5E7DCBCC7}" presName="sibTrans" presStyleCnt="0"/>
      <dgm:spPr/>
    </dgm:pt>
    <dgm:pt modelId="{7FE96E46-F12B-4865-90F8-137551EFFD6E}" type="pres">
      <dgm:prSet presAssocID="{945C3159-38CF-41C9-8228-6DC72981D35F}" presName="compNode" presStyleCnt="0"/>
      <dgm:spPr/>
    </dgm:pt>
    <dgm:pt modelId="{9BCEA30E-734E-4EBB-B72A-47F46667B614}" type="pres">
      <dgm:prSet presAssocID="{945C3159-38CF-41C9-8228-6DC72981D35F}" presName="bgRect" presStyleLbl="bgShp" presStyleIdx="2" presStyleCnt="3" custLinFactNeighborY="9296"/>
      <dgm:spPr/>
    </dgm:pt>
    <dgm:pt modelId="{DAF7D6B9-9A0F-42DD-8CAD-D3913002488A}" type="pres">
      <dgm:prSet presAssocID="{945C3159-38CF-41C9-8228-6DC72981D3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A1C7458-69C3-46AF-B127-E703E293521F}" type="pres">
      <dgm:prSet presAssocID="{945C3159-38CF-41C9-8228-6DC72981D35F}" presName="spaceRect" presStyleCnt="0"/>
      <dgm:spPr/>
    </dgm:pt>
    <dgm:pt modelId="{282D306F-1415-45D3-9E31-9CDB06F0EA0E}" type="pres">
      <dgm:prSet presAssocID="{945C3159-38CF-41C9-8228-6DC72981D35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C93C530-7D7F-44ED-8C06-7B0B9CC06AA6}" srcId="{A609D9A5-22E5-4E37-87F4-4F63D64CFF5A}" destId="{85156AE9-595B-4576-BFF5-F211537F26EF}" srcOrd="0" destOrd="0" parTransId="{39CAC710-1819-465E-8CF4-20CE5D0C8F95}" sibTransId="{0837F38C-8AE5-471E-97CA-028DCD0408B5}"/>
    <dgm:cxn modelId="{9FD73341-F5C6-B04D-A8A7-D3B8615AB42B}" type="presOf" srcId="{945C3159-38CF-41C9-8228-6DC72981D35F}" destId="{282D306F-1415-45D3-9E31-9CDB06F0EA0E}" srcOrd="0" destOrd="0" presId="urn:microsoft.com/office/officeart/2018/2/layout/IconVerticalSolidList"/>
    <dgm:cxn modelId="{F9D79A6B-46EF-F941-ABEE-35E787FC7C9F}" type="presOf" srcId="{808C2134-06C5-4107-ACC5-87D50F5065DD}" destId="{B422E143-4162-4732-B5E4-C746EB260255}" srcOrd="0" destOrd="0" presId="urn:microsoft.com/office/officeart/2018/2/layout/IconVerticalSolidList"/>
    <dgm:cxn modelId="{1E13D386-216D-4621-8763-27DE00126473}" srcId="{A609D9A5-22E5-4E37-87F4-4F63D64CFF5A}" destId="{945C3159-38CF-41C9-8228-6DC72981D35F}" srcOrd="2" destOrd="0" parTransId="{2C75D105-344B-45CF-A318-8895040BC7A2}" sibTransId="{B8381FC5-BFEC-434E-9BF2-AF7605A17BBB}"/>
    <dgm:cxn modelId="{58D0AE8D-8744-5149-B542-E15401CEE887}" type="presOf" srcId="{A609D9A5-22E5-4E37-87F4-4F63D64CFF5A}" destId="{0220CFEA-34F5-44D9-903A-29B27B37EEFA}" srcOrd="0" destOrd="0" presId="urn:microsoft.com/office/officeart/2018/2/layout/IconVerticalSolidList"/>
    <dgm:cxn modelId="{DC7865DE-C6A0-41FC-BE75-A00B40C20CDF}" srcId="{A609D9A5-22E5-4E37-87F4-4F63D64CFF5A}" destId="{808C2134-06C5-4107-ACC5-87D50F5065DD}" srcOrd="1" destOrd="0" parTransId="{F8016F41-9361-45A0-8DA7-A6B78073D4D6}" sibTransId="{FD07B15F-E5D8-45E8-8874-6FE5E7DCBCC7}"/>
    <dgm:cxn modelId="{5A6DD7E1-9908-BF40-B8D5-EB0034F229FD}" type="presOf" srcId="{85156AE9-595B-4576-BFF5-F211537F26EF}" destId="{28A9CBF7-D495-4977-A1C2-49C92236A69F}" srcOrd="0" destOrd="0" presId="urn:microsoft.com/office/officeart/2018/2/layout/IconVerticalSolidList"/>
    <dgm:cxn modelId="{EE2EF439-FEC5-D34E-8EA9-E8C21CD5F390}" type="presParOf" srcId="{0220CFEA-34F5-44D9-903A-29B27B37EEFA}" destId="{2FE3AFB8-D205-4943-9151-3A982614EAC6}" srcOrd="0" destOrd="0" presId="urn:microsoft.com/office/officeart/2018/2/layout/IconVerticalSolidList"/>
    <dgm:cxn modelId="{6F63FD48-09D4-9B41-9796-38A55D4B9E6F}" type="presParOf" srcId="{2FE3AFB8-D205-4943-9151-3A982614EAC6}" destId="{C558DB56-EC6E-44FF-B543-53DFB3516D69}" srcOrd="0" destOrd="0" presId="urn:microsoft.com/office/officeart/2018/2/layout/IconVerticalSolidList"/>
    <dgm:cxn modelId="{B8BDDD4E-0A4B-0C4D-9B74-9C90615301B7}" type="presParOf" srcId="{2FE3AFB8-D205-4943-9151-3A982614EAC6}" destId="{859AB33D-9238-476B-BB73-1D26767DED9B}" srcOrd="1" destOrd="0" presId="urn:microsoft.com/office/officeart/2018/2/layout/IconVerticalSolidList"/>
    <dgm:cxn modelId="{98D0709D-DA6B-B64A-840F-EE2B617AF71C}" type="presParOf" srcId="{2FE3AFB8-D205-4943-9151-3A982614EAC6}" destId="{810DC112-8F0C-436D-91D2-860E952AAD8F}" srcOrd="2" destOrd="0" presId="urn:microsoft.com/office/officeart/2018/2/layout/IconVerticalSolidList"/>
    <dgm:cxn modelId="{DBAF9E9B-365F-A543-BBE0-E8AFBEA7D4F1}" type="presParOf" srcId="{2FE3AFB8-D205-4943-9151-3A982614EAC6}" destId="{28A9CBF7-D495-4977-A1C2-49C92236A69F}" srcOrd="3" destOrd="0" presId="urn:microsoft.com/office/officeart/2018/2/layout/IconVerticalSolidList"/>
    <dgm:cxn modelId="{63983A2E-78E3-0847-906C-AA053EDFB793}" type="presParOf" srcId="{0220CFEA-34F5-44D9-903A-29B27B37EEFA}" destId="{C3EC001C-447B-4F14-B506-8F0A492A4631}" srcOrd="1" destOrd="0" presId="urn:microsoft.com/office/officeart/2018/2/layout/IconVerticalSolidList"/>
    <dgm:cxn modelId="{5C28C581-8757-BF4B-A973-46E6882D48EB}" type="presParOf" srcId="{0220CFEA-34F5-44D9-903A-29B27B37EEFA}" destId="{1D00E036-4529-46DA-A4FC-555724781E7F}" srcOrd="2" destOrd="0" presId="urn:microsoft.com/office/officeart/2018/2/layout/IconVerticalSolidList"/>
    <dgm:cxn modelId="{FF6E64F1-D975-884A-A460-5AC06BA345A6}" type="presParOf" srcId="{1D00E036-4529-46DA-A4FC-555724781E7F}" destId="{0A5F2FD0-EED8-4009-B456-AF9B7C9642BA}" srcOrd="0" destOrd="0" presId="urn:microsoft.com/office/officeart/2018/2/layout/IconVerticalSolidList"/>
    <dgm:cxn modelId="{DAD21B9E-1229-9041-90A5-C815516A160D}" type="presParOf" srcId="{1D00E036-4529-46DA-A4FC-555724781E7F}" destId="{26702C10-7994-4CC2-98E0-06C484EC2E53}" srcOrd="1" destOrd="0" presId="urn:microsoft.com/office/officeart/2018/2/layout/IconVerticalSolidList"/>
    <dgm:cxn modelId="{6E82BCA4-82F0-3143-A230-0620909DF0B4}" type="presParOf" srcId="{1D00E036-4529-46DA-A4FC-555724781E7F}" destId="{5F4BCEAC-30EE-4B54-A02B-992965B6337C}" srcOrd="2" destOrd="0" presId="urn:microsoft.com/office/officeart/2018/2/layout/IconVerticalSolidList"/>
    <dgm:cxn modelId="{175C25AD-4CD8-C948-BF04-3051CF81A914}" type="presParOf" srcId="{1D00E036-4529-46DA-A4FC-555724781E7F}" destId="{B422E143-4162-4732-B5E4-C746EB260255}" srcOrd="3" destOrd="0" presId="urn:microsoft.com/office/officeart/2018/2/layout/IconVerticalSolidList"/>
    <dgm:cxn modelId="{12EA4D4B-C631-254B-B342-835B9FB7A2B0}" type="presParOf" srcId="{0220CFEA-34F5-44D9-903A-29B27B37EEFA}" destId="{8012220C-AB33-4A52-B76F-E517BB884D55}" srcOrd="3" destOrd="0" presId="urn:microsoft.com/office/officeart/2018/2/layout/IconVerticalSolidList"/>
    <dgm:cxn modelId="{536B9AB6-CB47-B147-AE8A-546C84668D9D}" type="presParOf" srcId="{0220CFEA-34F5-44D9-903A-29B27B37EEFA}" destId="{7FE96E46-F12B-4865-90F8-137551EFFD6E}" srcOrd="4" destOrd="0" presId="urn:microsoft.com/office/officeart/2018/2/layout/IconVerticalSolidList"/>
    <dgm:cxn modelId="{E43386DC-9992-4F48-B7D0-C1D8829204F2}" type="presParOf" srcId="{7FE96E46-F12B-4865-90F8-137551EFFD6E}" destId="{9BCEA30E-734E-4EBB-B72A-47F46667B614}" srcOrd="0" destOrd="0" presId="urn:microsoft.com/office/officeart/2018/2/layout/IconVerticalSolidList"/>
    <dgm:cxn modelId="{C935B309-D060-014D-882F-8D02BEA8E3EA}" type="presParOf" srcId="{7FE96E46-F12B-4865-90F8-137551EFFD6E}" destId="{DAF7D6B9-9A0F-42DD-8CAD-D3913002488A}" srcOrd="1" destOrd="0" presId="urn:microsoft.com/office/officeart/2018/2/layout/IconVerticalSolidList"/>
    <dgm:cxn modelId="{264AB35D-B90A-B04A-ACDF-A4560EE69179}" type="presParOf" srcId="{7FE96E46-F12B-4865-90F8-137551EFFD6E}" destId="{EA1C7458-69C3-46AF-B127-E703E293521F}" srcOrd="2" destOrd="0" presId="urn:microsoft.com/office/officeart/2018/2/layout/IconVerticalSolidList"/>
    <dgm:cxn modelId="{1E947FB8-9D9E-E644-A7A7-1806AE6234DC}" type="presParOf" srcId="{7FE96E46-F12B-4865-90F8-137551EFFD6E}" destId="{282D306F-1415-45D3-9E31-9CDB06F0EA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D08C28-E2F7-4DE8-ADC9-AA62D3882D6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0D8AFB-BA7A-45C5-B6F8-C293EDE8C0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Key Phase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b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Planning laid the groundwork for smart infrastructure and sustainability.</a:t>
          </a:r>
        </a:p>
      </dgm:t>
    </dgm:pt>
    <dgm:pt modelId="{0CF4239F-A029-4EFC-9F98-6BC66FA69F03}" type="parTrans" cxnId="{9673FC4E-DD36-489C-B7E6-535BE20FE20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3E761C-0C06-4E41-A283-682392AA5405}" type="sibTrans" cxnId="{9673FC4E-DD36-489C-B7E6-535BE20FE20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14DE1D-ED8A-464A-ACF1-929E8E95DF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Focus on Innovation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b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Transforming Sydney Olympic Park into a smart city using advanced technology.</a:t>
          </a:r>
        </a:p>
      </dgm:t>
    </dgm:pt>
    <dgm:pt modelId="{898C5651-740F-4B97-9CB6-6C09830F9F11}" type="parTrans" cxnId="{87394C00-5C4B-4B8F-B1BA-74A824DCB91A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FBF192-8A86-4CF4-8D04-20427B60259B}" type="sibTrans" cxnId="{87394C00-5C4B-4B8F-B1BA-74A824DCB91A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A77A27-A567-40DE-B527-84E1A86246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Scope</a:t>
          </a: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b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Addressing public spaces, transit systems, and residential development.</a:t>
          </a:r>
        </a:p>
      </dgm:t>
    </dgm:pt>
    <dgm:pt modelId="{D2151A2E-5300-45EC-82DC-E18112584A7A}" type="parTrans" cxnId="{E683AB33-E422-4433-9999-346A44DBCB6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62FF79-CC87-4448-867A-6A99D07B1845}" type="sibTrans" cxnId="{E683AB33-E422-4433-9999-346A44DBCB6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610290-17F5-4C92-810E-6BABCB888CB1}" type="pres">
      <dgm:prSet presAssocID="{56D08C28-E2F7-4DE8-ADC9-AA62D3882D6B}" presName="root" presStyleCnt="0">
        <dgm:presLayoutVars>
          <dgm:dir/>
          <dgm:resizeHandles val="exact"/>
        </dgm:presLayoutVars>
      </dgm:prSet>
      <dgm:spPr/>
    </dgm:pt>
    <dgm:pt modelId="{C711C384-C836-4124-90B0-22480E914DB6}" type="pres">
      <dgm:prSet presAssocID="{720D8AFB-BA7A-45C5-B6F8-C293EDE8C0CC}" presName="compNode" presStyleCnt="0"/>
      <dgm:spPr/>
    </dgm:pt>
    <dgm:pt modelId="{10C85B31-F5C9-48DF-8EA2-4B62F2CD396E}" type="pres">
      <dgm:prSet presAssocID="{720D8AFB-BA7A-45C5-B6F8-C293EDE8C0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80C039E-9222-40B4-8FDC-3F4CFEE79B8A}" type="pres">
      <dgm:prSet presAssocID="{720D8AFB-BA7A-45C5-B6F8-C293EDE8C0CC}" presName="spaceRect" presStyleCnt="0"/>
      <dgm:spPr/>
    </dgm:pt>
    <dgm:pt modelId="{252C40CA-56DE-4FFB-AAD3-E25BD08ABABF}" type="pres">
      <dgm:prSet presAssocID="{720D8AFB-BA7A-45C5-B6F8-C293EDE8C0CC}" presName="textRect" presStyleLbl="revTx" presStyleIdx="0" presStyleCnt="3">
        <dgm:presLayoutVars>
          <dgm:chMax val="1"/>
          <dgm:chPref val="1"/>
        </dgm:presLayoutVars>
      </dgm:prSet>
      <dgm:spPr/>
    </dgm:pt>
    <dgm:pt modelId="{EB513A43-0BDE-4D69-A6A4-1F51A9B37BC0}" type="pres">
      <dgm:prSet presAssocID="{B83E761C-0C06-4E41-A283-682392AA5405}" presName="sibTrans" presStyleCnt="0"/>
      <dgm:spPr/>
    </dgm:pt>
    <dgm:pt modelId="{F284FECA-6A63-493E-926E-268010550A36}" type="pres">
      <dgm:prSet presAssocID="{1514DE1D-ED8A-464A-ACF1-929E8E95DFF6}" presName="compNode" presStyleCnt="0"/>
      <dgm:spPr/>
    </dgm:pt>
    <dgm:pt modelId="{117D127C-4E29-47D8-9286-7F5C1A81129C}" type="pres">
      <dgm:prSet presAssocID="{1514DE1D-ED8A-464A-ACF1-929E8E95DF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CA4F2FCB-CE6B-4FEB-ADED-E8A9A92595DA}" type="pres">
      <dgm:prSet presAssocID="{1514DE1D-ED8A-464A-ACF1-929E8E95DFF6}" presName="spaceRect" presStyleCnt="0"/>
      <dgm:spPr/>
    </dgm:pt>
    <dgm:pt modelId="{26B6B1F6-25A6-4B4F-8C88-C5FFC256036E}" type="pres">
      <dgm:prSet presAssocID="{1514DE1D-ED8A-464A-ACF1-929E8E95DFF6}" presName="textRect" presStyleLbl="revTx" presStyleIdx="1" presStyleCnt="3">
        <dgm:presLayoutVars>
          <dgm:chMax val="1"/>
          <dgm:chPref val="1"/>
        </dgm:presLayoutVars>
      </dgm:prSet>
      <dgm:spPr/>
    </dgm:pt>
    <dgm:pt modelId="{C51B1361-D14E-45FB-9E5E-629504C61E34}" type="pres">
      <dgm:prSet presAssocID="{F2FBF192-8A86-4CF4-8D04-20427B60259B}" presName="sibTrans" presStyleCnt="0"/>
      <dgm:spPr/>
    </dgm:pt>
    <dgm:pt modelId="{C55D00A4-4CAD-475F-8832-2E4FD8432E45}" type="pres">
      <dgm:prSet presAssocID="{E4A77A27-A567-40DE-B527-84E1A862460F}" presName="compNode" presStyleCnt="0"/>
      <dgm:spPr/>
    </dgm:pt>
    <dgm:pt modelId="{6D0156EE-3D3D-46CB-BC99-F552A9CC522B}" type="pres">
      <dgm:prSet presAssocID="{E4A77A27-A567-40DE-B527-84E1A862460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0D9CA5F5-B03C-4220-AE6F-867B9F0F1B42}" type="pres">
      <dgm:prSet presAssocID="{E4A77A27-A567-40DE-B527-84E1A862460F}" presName="spaceRect" presStyleCnt="0"/>
      <dgm:spPr/>
    </dgm:pt>
    <dgm:pt modelId="{DD28AADB-B0BE-4CCA-975C-4156BA2546D6}" type="pres">
      <dgm:prSet presAssocID="{E4A77A27-A567-40DE-B527-84E1A862460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394C00-5C4B-4B8F-B1BA-74A824DCB91A}" srcId="{56D08C28-E2F7-4DE8-ADC9-AA62D3882D6B}" destId="{1514DE1D-ED8A-464A-ACF1-929E8E95DFF6}" srcOrd="1" destOrd="0" parTransId="{898C5651-740F-4B97-9CB6-6C09830F9F11}" sibTransId="{F2FBF192-8A86-4CF4-8D04-20427B60259B}"/>
    <dgm:cxn modelId="{E683AB33-E422-4433-9999-346A44DBCB6E}" srcId="{56D08C28-E2F7-4DE8-ADC9-AA62D3882D6B}" destId="{E4A77A27-A567-40DE-B527-84E1A862460F}" srcOrd="2" destOrd="0" parTransId="{D2151A2E-5300-45EC-82DC-E18112584A7A}" sibTransId="{4262FF79-CC87-4448-867A-6A99D07B1845}"/>
    <dgm:cxn modelId="{9673FC4E-DD36-489C-B7E6-535BE20FE201}" srcId="{56D08C28-E2F7-4DE8-ADC9-AA62D3882D6B}" destId="{720D8AFB-BA7A-45C5-B6F8-C293EDE8C0CC}" srcOrd="0" destOrd="0" parTransId="{0CF4239F-A029-4EFC-9F98-6BC66FA69F03}" sibTransId="{B83E761C-0C06-4E41-A283-682392AA5405}"/>
    <dgm:cxn modelId="{2A8E2873-808F-D344-A182-E370E190ED98}" type="presOf" srcId="{E4A77A27-A567-40DE-B527-84E1A862460F}" destId="{DD28AADB-B0BE-4CCA-975C-4156BA2546D6}" srcOrd="0" destOrd="0" presId="urn:microsoft.com/office/officeart/2018/2/layout/IconLabelList"/>
    <dgm:cxn modelId="{2A0B7874-2E02-7F4E-807F-FFAF724E5EF8}" type="presOf" srcId="{1514DE1D-ED8A-464A-ACF1-929E8E95DFF6}" destId="{26B6B1F6-25A6-4B4F-8C88-C5FFC256036E}" srcOrd="0" destOrd="0" presId="urn:microsoft.com/office/officeart/2018/2/layout/IconLabelList"/>
    <dgm:cxn modelId="{5AFBEDD5-CCF0-9C41-A586-BCD1664A4EF7}" type="presOf" srcId="{56D08C28-E2F7-4DE8-ADC9-AA62D3882D6B}" destId="{2F610290-17F5-4C92-810E-6BABCB888CB1}" srcOrd="0" destOrd="0" presId="urn:microsoft.com/office/officeart/2018/2/layout/IconLabelList"/>
    <dgm:cxn modelId="{CC3A51EC-01E8-6644-B84B-BFCC1E96EB76}" type="presOf" srcId="{720D8AFB-BA7A-45C5-B6F8-C293EDE8C0CC}" destId="{252C40CA-56DE-4FFB-AAD3-E25BD08ABABF}" srcOrd="0" destOrd="0" presId="urn:microsoft.com/office/officeart/2018/2/layout/IconLabelList"/>
    <dgm:cxn modelId="{5ABDD952-0BDF-1542-B6E3-05FAF2C3B0D3}" type="presParOf" srcId="{2F610290-17F5-4C92-810E-6BABCB888CB1}" destId="{C711C384-C836-4124-90B0-22480E914DB6}" srcOrd="0" destOrd="0" presId="urn:microsoft.com/office/officeart/2018/2/layout/IconLabelList"/>
    <dgm:cxn modelId="{529FC8DC-C1B1-8447-B4D1-D5E093C5344B}" type="presParOf" srcId="{C711C384-C836-4124-90B0-22480E914DB6}" destId="{10C85B31-F5C9-48DF-8EA2-4B62F2CD396E}" srcOrd="0" destOrd="0" presId="urn:microsoft.com/office/officeart/2018/2/layout/IconLabelList"/>
    <dgm:cxn modelId="{55B15076-B774-274E-A2EA-CCC0EC1B1CBD}" type="presParOf" srcId="{C711C384-C836-4124-90B0-22480E914DB6}" destId="{680C039E-9222-40B4-8FDC-3F4CFEE79B8A}" srcOrd="1" destOrd="0" presId="urn:microsoft.com/office/officeart/2018/2/layout/IconLabelList"/>
    <dgm:cxn modelId="{74BB0414-B368-0947-85D6-79094A50DC64}" type="presParOf" srcId="{C711C384-C836-4124-90B0-22480E914DB6}" destId="{252C40CA-56DE-4FFB-AAD3-E25BD08ABABF}" srcOrd="2" destOrd="0" presId="urn:microsoft.com/office/officeart/2018/2/layout/IconLabelList"/>
    <dgm:cxn modelId="{0602EFAB-A76F-654A-B94A-94645A112EAD}" type="presParOf" srcId="{2F610290-17F5-4C92-810E-6BABCB888CB1}" destId="{EB513A43-0BDE-4D69-A6A4-1F51A9B37BC0}" srcOrd="1" destOrd="0" presId="urn:microsoft.com/office/officeart/2018/2/layout/IconLabelList"/>
    <dgm:cxn modelId="{B625B6AC-054D-3240-89D7-BE53659F4340}" type="presParOf" srcId="{2F610290-17F5-4C92-810E-6BABCB888CB1}" destId="{F284FECA-6A63-493E-926E-268010550A36}" srcOrd="2" destOrd="0" presId="urn:microsoft.com/office/officeart/2018/2/layout/IconLabelList"/>
    <dgm:cxn modelId="{04DD5723-A505-0342-AA5D-B6C3B6EE65F8}" type="presParOf" srcId="{F284FECA-6A63-493E-926E-268010550A36}" destId="{117D127C-4E29-47D8-9286-7F5C1A81129C}" srcOrd="0" destOrd="0" presId="urn:microsoft.com/office/officeart/2018/2/layout/IconLabelList"/>
    <dgm:cxn modelId="{1D29B0B4-685F-784A-87E3-C9C411DB9D43}" type="presParOf" srcId="{F284FECA-6A63-493E-926E-268010550A36}" destId="{CA4F2FCB-CE6B-4FEB-ADED-E8A9A92595DA}" srcOrd="1" destOrd="0" presId="urn:microsoft.com/office/officeart/2018/2/layout/IconLabelList"/>
    <dgm:cxn modelId="{7D658693-659B-4141-8FDF-5217FC150C18}" type="presParOf" srcId="{F284FECA-6A63-493E-926E-268010550A36}" destId="{26B6B1F6-25A6-4B4F-8C88-C5FFC256036E}" srcOrd="2" destOrd="0" presId="urn:microsoft.com/office/officeart/2018/2/layout/IconLabelList"/>
    <dgm:cxn modelId="{248E960F-8FDD-284C-A4CF-8F79C156B82B}" type="presParOf" srcId="{2F610290-17F5-4C92-810E-6BABCB888CB1}" destId="{C51B1361-D14E-45FB-9E5E-629504C61E34}" srcOrd="3" destOrd="0" presId="urn:microsoft.com/office/officeart/2018/2/layout/IconLabelList"/>
    <dgm:cxn modelId="{54810BE5-1C06-D143-87A3-ECC4B9A4C3E8}" type="presParOf" srcId="{2F610290-17F5-4C92-810E-6BABCB888CB1}" destId="{C55D00A4-4CAD-475F-8832-2E4FD8432E45}" srcOrd="4" destOrd="0" presId="urn:microsoft.com/office/officeart/2018/2/layout/IconLabelList"/>
    <dgm:cxn modelId="{0683461A-566A-9943-8B11-68132B16DB0F}" type="presParOf" srcId="{C55D00A4-4CAD-475F-8832-2E4FD8432E45}" destId="{6D0156EE-3D3D-46CB-BC99-F552A9CC522B}" srcOrd="0" destOrd="0" presId="urn:microsoft.com/office/officeart/2018/2/layout/IconLabelList"/>
    <dgm:cxn modelId="{3C25A42F-AF25-DA48-9F59-590671F1CDF4}" type="presParOf" srcId="{C55D00A4-4CAD-475F-8832-2E4FD8432E45}" destId="{0D9CA5F5-B03C-4220-AE6F-867B9F0F1B42}" srcOrd="1" destOrd="0" presId="urn:microsoft.com/office/officeart/2018/2/layout/IconLabelList"/>
    <dgm:cxn modelId="{A8AEE585-FA97-EC43-B57A-C89595A04517}" type="presParOf" srcId="{C55D00A4-4CAD-475F-8832-2E4FD8432E45}" destId="{DD28AADB-B0BE-4CCA-975C-4156BA2546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571F01-B339-47C3-A084-4288F24CFA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E3B73AF-A711-46ED-9A59-E79233D1CE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Sustainable Systems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: Integrated smart lighting, water, and transport solutions.</a:t>
          </a:r>
        </a:p>
      </dgm:t>
    </dgm:pt>
    <dgm:pt modelId="{4B50C09C-EB7E-4995-847B-B31A31FF2944}" type="parTrans" cxnId="{63385EE5-1DCA-40DF-AD7A-A7C9959EE609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35ABC7-D1E2-4209-A667-D75A53DB8B5B}" type="sibTrans" cxnId="{63385EE5-1DCA-40DF-AD7A-A7C9959EE609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489E9B-C2E5-4583-A829-357E24D616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Balancing Innovation and Environment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: Ensuring technology does not harm the environment.</a:t>
          </a:r>
        </a:p>
      </dgm:t>
    </dgm:pt>
    <dgm:pt modelId="{4B79735A-6243-41BD-85D5-8437A129C187}" type="parTrans" cxnId="{808E5FB2-F1DB-4C6C-8B45-5450A1A4089F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D17276-EE7B-4D53-BF82-0C67BF8FF13E}" type="sibTrans" cxnId="{808E5FB2-F1DB-4C6C-8B45-5450A1A4089F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657E4D-9B45-43E6-A602-B7C4DDF8A4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>
              <a:latin typeface="Times New Roman" panose="02020603050405020304" pitchFamily="18" charset="0"/>
              <a:cs typeface="Times New Roman" panose="02020603050405020304" pitchFamily="18" charset="0"/>
            </a:rPr>
            <a:t>Tools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: Work Breakdown Structure (WBS) to organize tasks and set deadlines.</a:t>
          </a:r>
        </a:p>
      </dgm:t>
    </dgm:pt>
    <dgm:pt modelId="{B6933C00-095F-4EEC-82D9-ADF9E9CA36F8}" type="parTrans" cxnId="{DD112AB8-E204-4034-97C2-83B5E1FBAC0B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2AF603-E8B3-4389-98E1-5896B49EF1C1}" type="sibTrans" cxnId="{DD112AB8-E204-4034-97C2-83B5E1FBAC0B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9B6AE5-FAFF-49DB-9987-6ABB94A6979D}" type="pres">
      <dgm:prSet presAssocID="{CA571F01-B339-47C3-A084-4288F24CFAA3}" presName="root" presStyleCnt="0">
        <dgm:presLayoutVars>
          <dgm:dir/>
          <dgm:resizeHandles val="exact"/>
        </dgm:presLayoutVars>
      </dgm:prSet>
      <dgm:spPr/>
    </dgm:pt>
    <dgm:pt modelId="{4C56BE52-695E-4466-99CA-62B292C3B071}" type="pres">
      <dgm:prSet presAssocID="{8E3B73AF-A711-46ED-9A59-E79233D1CE3C}" presName="compNode" presStyleCnt="0"/>
      <dgm:spPr/>
    </dgm:pt>
    <dgm:pt modelId="{ACDC7E1D-CAF9-4724-B16F-750825018C43}" type="pres">
      <dgm:prSet presAssocID="{8E3B73AF-A711-46ED-9A59-E79233D1CE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02967DAD-E260-444A-B129-0ED62E1F81C2}" type="pres">
      <dgm:prSet presAssocID="{8E3B73AF-A711-46ED-9A59-E79233D1CE3C}" presName="spaceRect" presStyleCnt="0"/>
      <dgm:spPr/>
    </dgm:pt>
    <dgm:pt modelId="{96A9BA2E-8C16-4614-865A-77B224A3C7C8}" type="pres">
      <dgm:prSet presAssocID="{8E3B73AF-A711-46ED-9A59-E79233D1CE3C}" presName="textRect" presStyleLbl="revTx" presStyleIdx="0" presStyleCnt="3">
        <dgm:presLayoutVars>
          <dgm:chMax val="1"/>
          <dgm:chPref val="1"/>
        </dgm:presLayoutVars>
      </dgm:prSet>
      <dgm:spPr/>
    </dgm:pt>
    <dgm:pt modelId="{50C150C9-1959-45E3-8123-60084503718D}" type="pres">
      <dgm:prSet presAssocID="{C435ABC7-D1E2-4209-A667-D75A53DB8B5B}" presName="sibTrans" presStyleCnt="0"/>
      <dgm:spPr/>
    </dgm:pt>
    <dgm:pt modelId="{1873C2D7-C786-4280-9E75-B43CD4CD07B6}" type="pres">
      <dgm:prSet presAssocID="{69489E9B-C2E5-4583-A829-357E24D616AF}" presName="compNode" presStyleCnt="0"/>
      <dgm:spPr/>
    </dgm:pt>
    <dgm:pt modelId="{62C9D586-09A1-4586-95CB-38711AC1A7F7}" type="pres">
      <dgm:prSet presAssocID="{69489E9B-C2E5-4583-A829-357E24D616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DB98BB9-6986-49B7-9D9E-6355680735B9}" type="pres">
      <dgm:prSet presAssocID="{69489E9B-C2E5-4583-A829-357E24D616AF}" presName="spaceRect" presStyleCnt="0"/>
      <dgm:spPr/>
    </dgm:pt>
    <dgm:pt modelId="{D735E209-4CEA-423A-9A0E-C7F7F57F06D7}" type="pres">
      <dgm:prSet presAssocID="{69489E9B-C2E5-4583-A829-357E24D616AF}" presName="textRect" presStyleLbl="revTx" presStyleIdx="1" presStyleCnt="3">
        <dgm:presLayoutVars>
          <dgm:chMax val="1"/>
          <dgm:chPref val="1"/>
        </dgm:presLayoutVars>
      </dgm:prSet>
      <dgm:spPr/>
    </dgm:pt>
    <dgm:pt modelId="{6E7E418A-176B-4836-A55B-C534D2897459}" type="pres">
      <dgm:prSet presAssocID="{FBD17276-EE7B-4D53-BF82-0C67BF8FF13E}" presName="sibTrans" presStyleCnt="0"/>
      <dgm:spPr/>
    </dgm:pt>
    <dgm:pt modelId="{6D609CDF-0405-4BCB-AF75-2B16A5328581}" type="pres">
      <dgm:prSet presAssocID="{E3657E4D-9B45-43E6-A602-B7C4DDF8A403}" presName="compNode" presStyleCnt="0"/>
      <dgm:spPr/>
    </dgm:pt>
    <dgm:pt modelId="{61E9CE50-2C39-408C-B437-78CB6608CEE9}" type="pres">
      <dgm:prSet presAssocID="{E3657E4D-9B45-43E6-A602-B7C4DDF8A4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E710912-20E8-4683-B2A0-1D74C942BE0F}" type="pres">
      <dgm:prSet presAssocID="{E3657E4D-9B45-43E6-A602-B7C4DDF8A403}" presName="spaceRect" presStyleCnt="0"/>
      <dgm:spPr/>
    </dgm:pt>
    <dgm:pt modelId="{247F90D2-C504-4B5E-8846-743A74487980}" type="pres">
      <dgm:prSet presAssocID="{E3657E4D-9B45-43E6-A602-B7C4DDF8A40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69D908-2BD2-3F47-B757-54CA2F18EE68}" type="presOf" srcId="{8E3B73AF-A711-46ED-9A59-E79233D1CE3C}" destId="{96A9BA2E-8C16-4614-865A-77B224A3C7C8}" srcOrd="0" destOrd="0" presId="urn:microsoft.com/office/officeart/2018/2/layout/IconLabelList"/>
    <dgm:cxn modelId="{A4EA9A22-9AEB-FA45-B950-8B2BEB11DE00}" type="presOf" srcId="{E3657E4D-9B45-43E6-A602-B7C4DDF8A403}" destId="{247F90D2-C504-4B5E-8846-743A74487980}" srcOrd="0" destOrd="0" presId="urn:microsoft.com/office/officeart/2018/2/layout/IconLabelList"/>
    <dgm:cxn modelId="{DF0C1075-833B-8647-A82C-D6D97AD0F74A}" type="presOf" srcId="{CA571F01-B339-47C3-A084-4288F24CFAA3}" destId="{D29B6AE5-FAFF-49DB-9987-6ABB94A6979D}" srcOrd="0" destOrd="0" presId="urn:microsoft.com/office/officeart/2018/2/layout/IconLabelList"/>
    <dgm:cxn modelId="{808E5FB2-F1DB-4C6C-8B45-5450A1A4089F}" srcId="{CA571F01-B339-47C3-A084-4288F24CFAA3}" destId="{69489E9B-C2E5-4583-A829-357E24D616AF}" srcOrd="1" destOrd="0" parTransId="{4B79735A-6243-41BD-85D5-8437A129C187}" sibTransId="{FBD17276-EE7B-4D53-BF82-0C67BF8FF13E}"/>
    <dgm:cxn modelId="{DD112AB8-E204-4034-97C2-83B5E1FBAC0B}" srcId="{CA571F01-B339-47C3-A084-4288F24CFAA3}" destId="{E3657E4D-9B45-43E6-A602-B7C4DDF8A403}" srcOrd="2" destOrd="0" parTransId="{B6933C00-095F-4EEC-82D9-ADF9E9CA36F8}" sibTransId="{B92AF603-E8B3-4389-98E1-5896B49EF1C1}"/>
    <dgm:cxn modelId="{010C9AE1-4061-894F-B630-4B0AF49EB11F}" type="presOf" srcId="{69489E9B-C2E5-4583-A829-357E24D616AF}" destId="{D735E209-4CEA-423A-9A0E-C7F7F57F06D7}" srcOrd="0" destOrd="0" presId="urn:microsoft.com/office/officeart/2018/2/layout/IconLabelList"/>
    <dgm:cxn modelId="{63385EE5-1DCA-40DF-AD7A-A7C9959EE609}" srcId="{CA571F01-B339-47C3-A084-4288F24CFAA3}" destId="{8E3B73AF-A711-46ED-9A59-E79233D1CE3C}" srcOrd="0" destOrd="0" parTransId="{4B50C09C-EB7E-4995-847B-B31A31FF2944}" sibTransId="{C435ABC7-D1E2-4209-A667-D75A53DB8B5B}"/>
    <dgm:cxn modelId="{7E457EF5-5D6B-6C47-A7F4-525A23CDBAA7}" type="presParOf" srcId="{D29B6AE5-FAFF-49DB-9987-6ABB94A6979D}" destId="{4C56BE52-695E-4466-99CA-62B292C3B071}" srcOrd="0" destOrd="0" presId="urn:microsoft.com/office/officeart/2018/2/layout/IconLabelList"/>
    <dgm:cxn modelId="{EF5C2903-4D2E-D945-9D9F-192A068D8B3A}" type="presParOf" srcId="{4C56BE52-695E-4466-99CA-62B292C3B071}" destId="{ACDC7E1D-CAF9-4724-B16F-750825018C43}" srcOrd="0" destOrd="0" presId="urn:microsoft.com/office/officeart/2018/2/layout/IconLabelList"/>
    <dgm:cxn modelId="{949593A1-015E-AF4F-98E9-0013F90C1F5D}" type="presParOf" srcId="{4C56BE52-695E-4466-99CA-62B292C3B071}" destId="{02967DAD-E260-444A-B129-0ED62E1F81C2}" srcOrd="1" destOrd="0" presId="urn:microsoft.com/office/officeart/2018/2/layout/IconLabelList"/>
    <dgm:cxn modelId="{33F31681-D102-C149-8A86-7816D28E43EF}" type="presParOf" srcId="{4C56BE52-695E-4466-99CA-62B292C3B071}" destId="{96A9BA2E-8C16-4614-865A-77B224A3C7C8}" srcOrd="2" destOrd="0" presId="urn:microsoft.com/office/officeart/2018/2/layout/IconLabelList"/>
    <dgm:cxn modelId="{1D54B611-E957-CE44-9E7B-84C3D66E8B32}" type="presParOf" srcId="{D29B6AE5-FAFF-49DB-9987-6ABB94A6979D}" destId="{50C150C9-1959-45E3-8123-60084503718D}" srcOrd="1" destOrd="0" presId="urn:microsoft.com/office/officeart/2018/2/layout/IconLabelList"/>
    <dgm:cxn modelId="{331B4A41-FB41-BC46-9406-7F09FD6E5AAF}" type="presParOf" srcId="{D29B6AE5-FAFF-49DB-9987-6ABB94A6979D}" destId="{1873C2D7-C786-4280-9E75-B43CD4CD07B6}" srcOrd="2" destOrd="0" presId="urn:microsoft.com/office/officeart/2018/2/layout/IconLabelList"/>
    <dgm:cxn modelId="{AB218D43-332B-B64E-B891-A1E2DAC0299C}" type="presParOf" srcId="{1873C2D7-C786-4280-9E75-B43CD4CD07B6}" destId="{62C9D586-09A1-4586-95CB-38711AC1A7F7}" srcOrd="0" destOrd="0" presId="urn:microsoft.com/office/officeart/2018/2/layout/IconLabelList"/>
    <dgm:cxn modelId="{907B48CF-76FD-A04F-8315-EEC77DB2F451}" type="presParOf" srcId="{1873C2D7-C786-4280-9E75-B43CD4CD07B6}" destId="{BDB98BB9-6986-49B7-9D9E-6355680735B9}" srcOrd="1" destOrd="0" presId="urn:microsoft.com/office/officeart/2018/2/layout/IconLabelList"/>
    <dgm:cxn modelId="{21F308E9-B3E3-B744-97B2-FA29D8D58CB2}" type="presParOf" srcId="{1873C2D7-C786-4280-9E75-B43CD4CD07B6}" destId="{D735E209-4CEA-423A-9A0E-C7F7F57F06D7}" srcOrd="2" destOrd="0" presId="urn:microsoft.com/office/officeart/2018/2/layout/IconLabelList"/>
    <dgm:cxn modelId="{8C9F97B3-7594-574B-A57B-27F5478B3529}" type="presParOf" srcId="{D29B6AE5-FAFF-49DB-9987-6ABB94A6979D}" destId="{6E7E418A-176B-4836-A55B-C534D2897459}" srcOrd="3" destOrd="0" presId="urn:microsoft.com/office/officeart/2018/2/layout/IconLabelList"/>
    <dgm:cxn modelId="{05A08F55-4F0E-1D41-861E-965EC65FC6FD}" type="presParOf" srcId="{D29B6AE5-FAFF-49DB-9987-6ABB94A6979D}" destId="{6D609CDF-0405-4BCB-AF75-2B16A5328581}" srcOrd="4" destOrd="0" presId="urn:microsoft.com/office/officeart/2018/2/layout/IconLabelList"/>
    <dgm:cxn modelId="{A29EB712-BE3D-FB4B-AB42-F93343096F39}" type="presParOf" srcId="{6D609CDF-0405-4BCB-AF75-2B16A5328581}" destId="{61E9CE50-2C39-408C-B437-78CB6608CEE9}" srcOrd="0" destOrd="0" presId="urn:microsoft.com/office/officeart/2018/2/layout/IconLabelList"/>
    <dgm:cxn modelId="{A97DFA87-3D81-CC4D-B121-A84BFF37D367}" type="presParOf" srcId="{6D609CDF-0405-4BCB-AF75-2B16A5328581}" destId="{3E710912-20E8-4683-B2A0-1D74C942BE0F}" srcOrd="1" destOrd="0" presId="urn:microsoft.com/office/officeart/2018/2/layout/IconLabelList"/>
    <dgm:cxn modelId="{849DE697-4452-3D48-A5EC-844098F1C3AD}" type="presParOf" srcId="{6D609CDF-0405-4BCB-AF75-2B16A5328581}" destId="{247F90D2-C504-4B5E-8846-743A7448798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B334D7-28D1-479E-A906-C9F52F7AA9A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A846E9-CAAA-4A9F-B6CE-445FB1E01D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Gantt Chart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 Used to manage project timelines and milestones efficiently.</a:t>
          </a:r>
        </a:p>
      </dgm:t>
    </dgm:pt>
    <dgm:pt modelId="{5E35214B-E61E-4C8B-85AE-68CF69D8C7D8}" type="parTrans" cxnId="{C471C44B-3F4A-4711-8B31-A05A9D76738F}">
      <dgm:prSet/>
      <dgm:spPr/>
      <dgm:t>
        <a:bodyPr/>
        <a:lstStyle/>
        <a:p>
          <a:endParaRPr lang="en-US"/>
        </a:p>
      </dgm:t>
    </dgm:pt>
    <dgm:pt modelId="{411CE0A4-678F-45FA-83AD-FEEF1D0FD1B2}" type="sibTrans" cxnId="{C471C44B-3F4A-4711-8B31-A05A9D76738F}">
      <dgm:prSet/>
      <dgm:spPr/>
      <dgm:t>
        <a:bodyPr/>
        <a:lstStyle/>
        <a:p>
          <a:endParaRPr lang="en-US"/>
        </a:p>
      </dgm:t>
    </dgm:pt>
    <dgm:pt modelId="{A6200754-A6DF-4822-A5CE-E1DB05EC67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Overlapping Tasks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 Some phases, like infrastructure and sustainability, were completed concurrently.</a:t>
          </a:r>
        </a:p>
      </dgm:t>
    </dgm:pt>
    <dgm:pt modelId="{4FDBE0E2-2B0A-4A56-96F2-89CD8938F510}" type="parTrans" cxnId="{9DCD8AAA-26D8-4D99-9D24-71C298AA0650}">
      <dgm:prSet/>
      <dgm:spPr/>
      <dgm:t>
        <a:bodyPr/>
        <a:lstStyle/>
        <a:p>
          <a:endParaRPr lang="en-US"/>
        </a:p>
      </dgm:t>
    </dgm:pt>
    <dgm:pt modelId="{2EB5B251-9C6C-4B5A-A2B7-3F7A4DB2299C}" type="sibTrans" cxnId="{9DCD8AAA-26D8-4D99-9D24-71C298AA0650}">
      <dgm:prSet/>
      <dgm:spPr/>
      <dgm:t>
        <a:bodyPr/>
        <a:lstStyle/>
        <a:p>
          <a:endParaRPr lang="en-US"/>
        </a:p>
      </dgm:t>
    </dgm:pt>
    <dgm:pt modelId="{0107C2F8-D125-4C04-A8EF-6A4F2A8B56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 Delays due to tech procurement and legal adjustments.</a:t>
          </a:r>
        </a:p>
      </dgm:t>
    </dgm:pt>
    <dgm:pt modelId="{AB8E13EA-0DC2-4610-8555-942C4ACF92E5}" type="parTrans" cxnId="{A42992D1-1E18-43D7-A07B-414348679B7A}">
      <dgm:prSet/>
      <dgm:spPr/>
      <dgm:t>
        <a:bodyPr/>
        <a:lstStyle/>
        <a:p>
          <a:endParaRPr lang="en-US"/>
        </a:p>
      </dgm:t>
    </dgm:pt>
    <dgm:pt modelId="{2FEB9F35-1EF8-42A0-B331-A746664420CA}" type="sibTrans" cxnId="{A42992D1-1E18-43D7-A07B-414348679B7A}">
      <dgm:prSet/>
      <dgm:spPr/>
      <dgm:t>
        <a:bodyPr/>
        <a:lstStyle/>
        <a:p>
          <a:endParaRPr lang="en-US"/>
        </a:p>
      </dgm:t>
    </dgm:pt>
    <dgm:pt modelId="{6C9AA78E-0C4D-43D8-A084-8D851E4B55A0}" type="pres">
      <dgm:prSet presAssocID="{B9B334D7-28D1-479E-A906-C9F52F7AA9A8}" presName="root" presStyleCnt="0">
        <dgm:presLayoutVars>
          <dgm:dir/>
          <dgm:resizeHandles val="exact"/>
        </dgm:presLayoutVars>
      </dgm:prSet>
      <dgm:spPr/>
    </dgm:pt>
    <dgm:pt modelId="{56C9BC8F-6AA7-4AA4-9C58-344208C2BD0B}" type="pres">
      <dgm:prSet presAssocID="{3FA846E9-CAAA-4A9F-B6CE-445FB1E01DD2}" presName="compNode" presStyleCnt="0"/>
      <dgm:spPr/>
    </dgm:pt>
    <dgm:pt modelId="{624556DB-8D20-47F6-8293-678D31D644CE}" type="pres">
      <dgm:prSet presAssocID="{3FA846E9-CAAA-4A9F-B6CE-445FB1E01DD2}" presName="bgRect" presStyleLbl="bgShp" presStyleIdx="0" presStyleCnt="3" custLinFactNeighborX="-198" custLinFactNeighborY="-43"/>
      <dgm:spPr/>
    </dgm:pt>
    <dgm:pt modelId="{E08D85F5-32B0-4F80-8D97-9F7718C28B40}" type="pres">
      <dgm:prSet presAssocID="{3FA846E9-CAAA-4A9F-B6CE-445FB1E01D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7862488-812A-4A52-8FE5-B3B2020B0CBE}" type="pres">
      <dgm:prSet presAssocID="{3FA846E9-CAAA-4A9F-B6CE-445FB1E01DD2}" presName="spaceRect" presStyleCnt="0"/>
      <dgm:spPr/>
    </dgm:pt>
    <dgm:pt modelId="{067C0E25-E7B0-4853-8DC0-8A21017D592E}" type="pres">
      <dgm:prSet presAssocID="{3FA846E9-CAAA-4A9F-B6CE-445FB1E01DD2}" presName="parTx" presStyleLbl="revTx" presStyleIdx="0" presStyleCnt="3">
        <dgm:presLayoutVars>
          <dgm:chMax val="0"/>
          <dgm:chPref val="0"/>
        </dgm:presLayoutVars>
      </dgm:prSet>
      <dgm:spPr/>
    </dgm:pt>
    <dgm:pt modelId="{9D67B0B8-C3B5-4203-A163-4C1FA680AF9D}" type="pres">
      <dgm:prSet presAssocID="{411CE0A4-678F-45FA-83AD-FEEF1D0FD1B2}" presName="sibTrans" presStyleCnt="0"/>
      <dgm:spPr/>
    </dgm:pt>
    <dgm:pt modelId="{B07B5298-3776-4E81-89E0-9D40B90D272F}" type="pres">
      <dgm:prSet presAssocID="{A6200754-A6DF-4822-A5CE-E1DB05EC67F7}" presName="compNode" presStyleCnt="0"/>
      <dgm:spPr/>
    </dgm:pt>
    <dgm:pt modelId="{0C58D1E9-1E11-4687-8748-D625032E6699}" type="pres">
      <dgm:prSet presAssocID="{A6200754-A6DF-4822-A5CE-E1DB05EC67F7}" presName="bgRect" presStyleLbl="bgShp" presStyleIdx="1" presStyleCnt="3"/>
      <dgm:spPr/>
    </dgm:pt>
    <dgm:pt modelId="{4D7D7D10-CB7D-4EBB-8F7C-3DF9BCE9ECEA}" type="pres">
      <dgm:prSet presAssocID="{A6200754-A6DF-4822-A5CE-E1DB05EC67F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221CA34-D595-406E-A1F5-1C5854B2B7A0}" type="pres">
      <dgm:prSet presAssocID="{A6200754-A6DF-4822-A5CE-E1DB05EC67F7}" presName="spaceRect" presStyleCnt="0"/>
      <dgm:spPr/>
    </dgm:pt>
    <dgm:pt modelId="{A4D14D09-5CD3-49D6-958D-804780A67D80}" type="pres">
      <dgm:prSet presAssocID="{A6200754-A6DF-4822-A5CE-E1DB05EC67F7}" presName="parTx" presStyleLbl="revTx" presStyleIdx="1" presStyleCnt="3">
        <dgm:presLayoutVars>
          <dgm:chMax val="0"/>
          <dgm:chPref val="0"/>
        </dgm:presLayoutVars>
      </dgm:prSet>
      <dgm:spPr/>
    </dgm:pt>
    <dgm:pt modelId="{75D0F70E-C014-4FC8-B498-E803669D1725}" type="pres">
      <dgm:prSet presAssocID="{2EB5B251-9C6C-4B5A-A2B7-3F7A4DB2299C}" presName="sibTrans" presStyleCnt="0"/>
      <dgm:spPr/>
    </dgm:pt>
    <dgm:pt modelId="{3BA1A12F-5EE1-4607-8D44-1827FAA9A2DE}" type="pres">
      <dgm:prSet presAssocID="{0107C2F8-D125-4C04-A8EF-6A4F2A8B56AE}" presName="compNode" presStyleCnt="0"/>
      <dgm:spPr/>
    </dgm:pt>
    <dgm:pt modelId="{7165E3FB-D3DE-4D22-938D-4AA8E1F68D95}" type="pres">
      <dgm:prSet presAssocID="{0107C2F8-D125-4C04-A8EF-6A4F2A8B56AE}" presName="bgRect" presStyleLbl="bgShp" presStyleIdx="2" presStyleCnt="3"/>
      <dgm:spPr/>
    </dgm:pt>
    <dgm:pt modelId="{D5D2A6C6-E527-4A9C-B1CF-1111BC361BDC}" type="pres">
      <dgm:prSet presAssocID="{0107C2F8-D125-4C04-A8EF-6A4F2A8B56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8AA2C237-E569-42B4-97DD-1FF17D08819C}" type="pres">
      <dgm:prSet presAssocID="{0107C2F8-D125-4C04-A8EF-6A4F2A8B56AE}" presName="spaceRect" presStyleCnt="0"/>
      <dgm:spPr/>
    </dgm:pt>
    <dgm:pt modelId="{DC491101-4239-4ADA-9D68-7335D4844B8F}" type="pres">
      <dgm:prSet presAssocID="{0107C2F8-D125-4C04-A8EF-6A4F2A8B56A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D2E31A-4146-4347-A959-9426A07DDFCE}" type="presOf" srcId="{A6200754-A6DF-4822-A5CE-E1DB05EC67F7}" destId="{A4D14D09-5CD3-49D6-958D-804780A67D80}" srcOrd="0" destOrd="0" presId="urn:microsoft.com/office/officeart/2018/2/layout/IconVerticalSolidList"/>
    <dgm:cxn modelId="{C471C44B-3F4A-4711-8B31-A05A9D76738F}" srcId="{B9B334D7-28D1-479E-A906-C9F52F7AA9A8}" destId="{3FA846E9-CAAA-4A9F-B6CE-445FB1E01DD2}" srcOrd="0" destOrd="0" parTransId="{5E35214B-E61E-4C8B-85AE-68CF69D8C7D8}" sibTransId="{411CE0A4-678F-45FA-83AD-FEEF1D0FD1B2}"/>
    <dgm:cxn modelId="{CEC56889-ECCE-4F89-960D-2A341019035A}" type="presOf" srcId="{B9B334D7-28D1-479E-A906-C9F52F7AA9A8}" destId="{6C9AA78E-0C4D-43D8-A084-8D851E4B55A0}" srcOrd="0" destOrd="0" presId="urn:microsoft.com/office/officeart/2018/2/layout/IconVerticalSolidList"/>
    <dgm:cxn modelId="{C94ECE92-A97E-4A2B-9B89-7DE8A28A334E}" type="presOf" srcId="{0107C2F8-D125-4C04-A8EF-6A4F2A8B56AE}" destId="{DC491101-4239-4ADA-9D68-7335D4844B8F}" srcOrd="0" destOrd="0" presId="urn:microsoft.com/office/officeart/2018/2/layout/IconVerticalSolidList"/>
    <dgm:cxn modelId="{9DCD8AAA-26D8-4D99-9D24-71C298AA0650}" srcId="{B9B334D7-28D1-479E-A906-C9F52F7AA9A8}" destId="{A6200754-A6DF-4822-A5CE-E1DB05EC67F7}" srcOrd="1" destOrd="0" parTransId="{4FDBE0E2-2B0A-4A56-96F2-89CD8938F510}" sibTransId="{2EB5B251-9C6C-4B5A-A2B7-3F7A4DB2299C}"/>
    <dgm:cxn modelId="{A42992D1-1E18-43D7-A07B-414348679B7A}" srcId="{B9B334D7-28D1-479E-A906-C9F52F7AA9A8}" destId="{0107C2F8-D125-4C04-A8EF-6A4F2A8B56AE}" srcOrd="2" destOrd="0" parTransId="{AB8E13EA-0DC2-4610-8555-942C4ACF92E5}" sibTransId="{2FEB9F35-1EF8-42A0-B331-A746664420CA}"/>
    <dgm:cxn modelId="{4925C6D4-4AAB-463B-A00E-2C5117EC1FB3}" type="presOf" srcId="{3FA846E9-CAAA-4A9F-B6CE-445FB1E01DD2}" destId="{067C0E25-E7B0-4853-8DC0-8A21017D592E}" srcOrd="0" destOrd="0" presId="urn:microsoft.com/office/officeart/2018/2/layout/IconVerticalSolidList"/>
    <dgm:cxn modelId="{4C3AD7B4-2B89-4AC6-B286-FE035C3C0F96}" type="presParOf" srcId="{6C9AA78E-0C4D-43D8-A084-8D851E4B55A0}" destId="{56C9BC8F-6AA7-4AA4-9C58-344208C2BD0B}" srcOrd="0" destOrd="0" presId="urn:microsoft.com/office/officeart/2018/2/layout/IconVerticalSolidList"/>
    <dgm:cxn modelId="{4C9933CF-DF02-43C1-9BBE-5D5219504A56}" type="presParOf" srcId="{56C9BC8F-6AA7-4AA4-9C58-344208C2BD0B}" destId="{624556DB-8D20-47F6-8293-678D31D644CE}" srcOrd="0" destOrd="0" presId="urn:microsoft.com/office/officeart/2018/2/layout/IconVerticalSolidList"/>
    <dgm:cxn modelId="{B035B3B8-5D14-4AA7-8D13-C98E9E8B1CDD}" type="presParOf" srcId="{56C9BC8F-6AA7-4AA4-9C58-344208C2BD0B}" destId="{E08D85F5-32B0-4F80-8D97-9F7718C28B40}" srcOrd="1" destOrd="0" presId="urn:microsoft.com/office/officeart/2018/2/layout/IconVerticalSolidList"/>
    <dgm:cxn modelId="{E9EB0BFD-1671-4E25-B1D8-2B0F960282FD}" type="presParOf" srcId="{56C9BC8F-6AA7-4AA4-9C58-344208C2BD0B}" destId="{B7862488-812A-4A52-8FE5-B3B2020B0CBE}" srcOrd="2" destOrd="0" presId="urn:microsoft.com/office/officeart/2018/2/layout/IconVerticalSolidList"/>
    <dgm:cxn modelId="{3666931D-B09E-4281-AA5D-2DF490C0F71B}" type="presParOf" srcId="{56C9BC8F-6AA7-4AA4-9C58-344208C2BD0B}" destId="{067C0E25-E7B0-4853-8DC0-8A21017D592E}" srcOrd="3" destOrd="0" presId="urn:microsoft.com/office/officeart/2018/2/layout/IconVerticalSolidList"/>
    <dgm:cxn modelId="{C90EAA0A-C677-4811-A2F5-B0DBA4B13377}" type="presParOf" srcId="{6C9AA78E-0C4D-43D8-A084-8D851E4B55A0}" destId="{9D67B0B8-C3B5-4203-A163-4C1FA680AF9D}" srcOrd="1" destOrd="0" presId="urn:microsoft.com/office/officeart/2018/2/layout/IconVerticalSolidList"/>
    <dgm:cxn modelId="{12AC0097-C9D7-4037-B6B2-138589D6AD61}" type="presParOf" srcId="{6C9AA78E-0C4D-43D8-A084-8D851E4B55A0}" destId="{B07B5298-3776-4E81-89E0-9D40B90D272F}" srcOrd="2" destOrd="0" presId="urn:microsoft.com/office/officeart/2018/2/layout/IconVerticalSolidList"/>
    <dgm:cxn modelId="{70942201-7CE4-49EC-8AD2-AA8B113A7A06}" type="presParOf" srcId="{B07B5298-3776-4E81-89E0-9D40B90D272F}" destId="{0C58D1E9-1E11-4687-8748-D625032E6699}" srcOrd="0" destOrd="0" presId="urn:microsoft.com/office/officeart/2018/2/layout/IconVerticalSolidList"/>
    <dgm:cxn modelId="{F4D91D0A-694F-4127-B978-7CA998AB2E2E}" type="presParOf" srcId="{B07B5298-3776-4E81-89E0-9D40B90D272F}" destId="{4D7D7D10-CB7D-4EBB-8F7C-3DF9BCE9ECEA}" srcOrd="1" destOrd="0" presId="urn:microsoft.com/office/officeart/2018/2/layout/IconVerticalSolidList"/>
    <dgm:cxn modelId="{FFAB8438-9DEA-4514-8C6C-F729AB3AE05B}" type="presParOf" srcId="{B07B5298-3776-4E81-89E0-9D40B90D272F}" destId="{A221CA34-D595-406E-A1F5-1C5854B2B7A0}" srcOrd="2" destOrd="0" presId="urn:microsoft.com/office/officeart/2018/2/layout/IconVerticalSolidList"/>
    <dgm:cxn modelId="{E5F01D65-9C23-4D05-B842-9B05B9ADE59C}" type="presParOf" srcId="{B07B5298-3776-4E81-89E0-9D40B90D272F}" destId="{A4D14D09-5CD3-49D6-958D-804780A67D80}" srcOrd="3" destOrd="0" presId="urn:microsoft.com/office/officeart/2018/2/layout/IconVerticalSolidList"/>
    <dgm:cxn modelId="{CDBF3071-1F4C-4AA6-8FE8-4CB0FB832FEF}" type="presParOf" srcId="{6C9AA78E-0C4D-43D8-A084-8D851E4B55A0}" destId="{75D0F70E-C014-4FC8-B498-E803669D1725}" srcOrd="3" destOrd="0" presId="urn:microsoft.com/office/officeart/2018/2/layout/IconVerticalSolidList"/>
    <dgm:cxn modelId="{9D2F2EC7-92FE-4898-B4DA-75E3DD23A36C}" type="presParOf" srcId="{6C9AA78E-0C4D-43D8-A084-8D851E4B55A0}" destId="{3BA1A12F-5EE1-4607-8D44-1827FAA9A2DE}" srcOrd="4" destOrd="0" presId="urn:microsoft.com/office/officeart/2018/2/layout/IconVerticalSolidList"/>
    <dgm:cxn modelId="{3B13BB60-6CE1-4C38-904F-DB4408EE1392}" type="presParOf" srcId="{3BA1A12F-5EE1-4607-8D44-1827FAA9A2DE}" destId="{7165E3FB-D3DE-4D22-938D-4AA8E1F68D95}" srcOrd="0" destOrd="0" presId="urn:microsoft.com/office/officeart/2018/2/layout/IconVerticalSolidList"/>
    <dgm:cxn modelId="{B0147085-A648-4C80-A6A6-7B169D24C5EB}" type="presParOf" srcId="{3BA1A12F-5EE1-4607-8D44-1827FAA9A2DE}" destId="{D5D2A6C6-E527-4A9C-B1CF-1111BC361BDC}" srcOrd="1" destOrd="0" presId="urn:microsoft.com/office/officeart/2018/2/layout/IconVerticalSolidList"/>
    <dgm:cxn modelId="{D4455678-A8AD-40DC-AB1C-199BA921B306}" type="presParOf" srcId="{3BA1A12F-5EE1-4607-8D44-1827FAA9A2DE}" destId="{8AA2C237-E569-42B4-97DD-1FF17D08819C}" srcOrd="2" destOrd="0" presId="urn:microsoft.com/office/officeart/2018/2/layout/IconVerticalSolidList"/>
    <dgm:cxn modelId="{5097B4C5-1E21-482F-92F0-B4E61F54631B}" type="presParOf" srcId="{3BA1A12F-5EE1-4607-8D44-1827FAA9A2DE}" destId="{DC491101-4239-4ADA-9D68-7335D4844B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4C8AA0-E5F5-4225-B607-10D31F4F3F0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7F9528-5BC1-476A-BC29-F208BD4EBEE6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Major Challenges</a:t>
          </a:r>
          <a:r>
            <a:rPr lang="en-US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: Environmental hazards, community opposition, budget limitations.</a:t>
          </a:r>
        </a:p>
      </dgm:t>
    </dgm:pt>
    <dgm:pt modelId="{4F18765A-2E9E-4020-9AF8-A685614FE45D}" type="parTrans" cxnId="{E1602DDC-BAA3-43D7-94A0-007820D85572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D51A2398-DE88-4BFB-86F0-813C8C5C2879}" type="sibTrans" cxnId="{E1602DDC-BAA3-43D7-94A0-007820D85572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BD3AE673-64F9-4D65-A4BE-2C7A66DEFB75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Environmental Risks</a:t>
          </a:r>
          <a:r>
            <a:rPr lang="en-US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: Addressed through Ecologically Sustainable Development (ESD) principles.</a:t>
          </a:r>
        </a:p>
      </dgm:t>
    </dgm:pt>
    <dgm:pt modelId="{AA3EA1F4-CA70-4D89-B39F-40E5D33FF830}" type="parTrans" cxnId="{275AD0D7-35FD-4DCF-84CA-C9A913586518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19FB5A9A-D1CB-4DC4-8161-24F26C9E8412}" type="sibTrans" cxnId="{275AD0D7-35FD-4DCF-84CA-C9A913586518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538A5494-E624-484A-90E5-EAA6DBC25C94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Financial Risks</a:t>
          </a:r>
          <a:r>
            <a:rPr lang="en-US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: Managed using Public-Private Partnerships (PPP) for secure funding.</a:t>
          </a:r>
        </a:p>
      </dgm:t>
    </dgm:pt>
    <dgm:pt modelId="{8859E07E-AF65-4539-B50B-0574FA1E5930}" type="parTrans" cxnId="{159CD927-EC79-4552-95C5-6BF811F79E7C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77C0A03B-0739-4DCC-AA5F-59B56BC0C117}" type="sibTrans" cxnId="{159CD927-EC79-4552-95C5-6BF811F79E7C}">
      <dgm:prSet/>
      <dgm:spPr/>
      <dgm:t>
        <a:bodyPr/>
        <a:lstStyle/>
        <a:p>
          <a:endParaRPr lang="en-US">
            <a:latin typeface="Times New Roman" panose="02020603050405020304" pitchFamily="18" charset="0"/>
            <a:ea typeface="Tahoma" panose="020B0604030504040204" pitchFamily="34" charset="0"/>
            <a:cs typeface="Times New Roman" panose="02020603050405020304" pitchFamily="18" charset="0"/>
          </a:endParaRPr>
        </a:p>
      </dgm:t>
    </dgm:pt>
    <dgm:pt modelId="{9AE81EA3-2321-4ED3-8F07-AE06EA176589}" type="pres">
      <dgm:prSet presAssocID="{C64C8AA0-E5F5-4225-B607-10D31F4F3F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40932A2-6E83-45C1-BFFA-E5CF38547E69}" type="pres">
      <dgm:prSet presAssocID="{3E7F9528-5BC1-476A-BC29-F208BD4EBEE6}" presName="hierRoot1" presStyleCnt="0"/>
      <dgm:spPr/>
    </dgm:pt>
    <dgm:pt modelId="{82D6040B-1083-4CF8-B584-7924BFB38496}" type="pres">
      <dgm:prSet presAssocID="{3E7F9528-5BC1-476A-BC29-F208BD4EBEE6}" presName="composite" presStyleCnt="0"/>
      <dgm:spPr/>
    </dgm:pt>
    <dgm:pt modelId="{A6F57202-B160-4425-9543-F4BB8EB04975}" type="pres">
      <dgm:prSet presAssocID="{3E7F9528-5BC1-476A-BC29-F208BD4EBEE6}" presName="background" presStyleLbl="node0" presStyleIdx="0" presStyleCnt="3"/>
      <dgm:spPr/>
    </dgm:pt>
    <dgm:pt modelId="{6F0A6933-EEBA-4D98-B26E-3101E8E8A612}" type="pres">
      <dgm:prSet presAssocID="{3E7F9528-5BC1-476A-BC29-F208BD4EBEE6}" presName="text" presStyleLbl="fgAcc0" presStyleIdx="0" presStyleCnt="3">
        <dgm:presLayoutVars>
          <dgm:chPref val="3"/>
        </dgm:presLayoutVars>
      </dgm:prSet>
      <dgm:spPr/>
    </dgm:pt>
    <dgm:pt modelId="{4A5704BB-7CCA-4870-B70C-9DFBF8F76D66}" type="pres">
      <dgm:prSet presAssocID="{3E7F9528-5BC1-476A-BC29-F208BD4EBEE6}" presName="hierChild2" presStyleCnt="0"/>
      <dgm:spPr/>
    </dgm:pt>
    <dgm:pt modelId="{2E35C2DC-C87D-4B43-8560-B1243F90FDF1}" type="pres">
      <dgm:prSet presAssocID="{BD3AE673-64F9-4D65-A4BE-2C7A66DEFB75}" presName="hierRoot1" presStyleCnt="0"/>
      <dgm:spPr/>
    </dgm:pt>
    <dgm:pt modelId="{97456D49-BAA9-499C-8F34-D90973B2633C}" type="pres">
      <dgm:prSet presAssocID="{BD3AE673-64F9-4D65-A4BE-2C7A66DEFB75}" presName="composite" presStyleCnt="0"/>
      <dgm:spPr/>
    </dgm:pt>
    <dgm:pt modelId="{C0B43E00-64DF-456C-BECE-CA8DA0B0D657}" type="pres">
      <dgm:prSet presAssocID="{BD3AE673-64F9-4D65-A4BE-2C7A66DEFB75}" presName="background" presStyleLbl="node0" presStyleIdx="1" presStyleCnt="3"/>
      <dgm:spPr/>
    </dgm:pt>
    <dgm:pt modelId="{D8B7C7A3-281A-4BCB-AC6F-1C0CB3F52A7C}" type="pres">
      <dgm:prSet presAssocID="{BD3AE673-64F9-4D65-A4BE-2C7A66DEFB75}" presName="text" presStyleLbl="fgAcc0" presStyleIdx="1" presStyleCnt="3">
        <dgm:presLayoutVars>
          <dgm:chPref val="3"/>
        </dgm:presLayoutVars>
      </dgm:prSet>
      <dgm:spPr/>
    </dgm:pt>
    <dgm:pt modelId="{9B06EBCB-9647-4C40-959B-4C8076AB384A}" type="pres">
      <dgm:prSet presAssocID="{BD3AE673-64F9-4D65-A4BE-2C7A66DEFB75}" presName="hierChild2" presStyleCnt="0"/>
      <dgm:spPr/>
    </dgm:pt>
    <dgm:pt modelId="{66E25304-D8AD-4E9E-B094-C24C4170DFDF}" type="pres">
      <dgm:prSet presAssocID="{538A5494-E624-484A-90E5-EAA6DBC25C94}" presName="hierRoot1" presStyleCnt="0"/>
      <dgm:spPr/>
    </dgm:pt>
    <dgm:pt modelId="{3D4A630A-ACE9-4870-BA67-8C3E23F4CC60}" type="pres">
      <dgm:prSet presAssocID="{538A5494-E624-484A-90E5-EAA6DBC25C94}" presName="composite" presStyleCnt="0"/>
      <dgm:spPr/>
    </dgm:pt>
    <dgm:pt modelId="{DDEBBF2C-4767-4701-854A-79E5D66E9A4E}" type="pres">
      <dgm:prSet presAssocID="{538A5494-E624-484A-90E5-EAA6DBC25C94}" presName="background" presStyleLbl="node0" presStyleIdx="2" presStyleCnt="3"/>
      <dgm:spPr/>
    </dgm:pt>
    <dgm:pt modelId="{162121E4-5CBB-4CE8-9049-49FF0D5999A7}" type="pres">
      <dgm:prSet presAssocID="{538A5494-E624-484A-90E5-EAA6DBC25C94}" presName="text" presStyleLbl="fgAcc0" presStyleIdx="2" presStyleCnt="3">
        <dgm:presLayoutVars>
          <dgm:chPref val="3"/>
        </dgm:presLayoutVars>
      </dgm:prSet>
      <dgm:spPr/>
    </dgm:pt>
    <dgm:pt modelId="{17C513EA-C470-43F7-A76A-9B3BDC023483}" type="pres">
      <dgm:prSet presAssocID="{538A5494-E624-484A-90E5-EAA6DBC25C94}" presName="hierChild2" presStyleCnt="0"/>
      <dgm:spPr/>
    </dgm:pt>
  </dgm:ptLst>
  <dgm:cxnLst>
    <dgm:cxn modelId="{ED7BD80A-E357-4FF6-84D7-B8FD98FE9A97}" type="presOf" srcId="{BD3AE673-64F9-4D65-A4BE-2C7A66DEFB75}" destId="{D8B7C7A3-281A-4BCB-AC6F-1C0CB3F52A7C}" srcOrd="0" destOrd="0" presId="urn:microsoft.com/office/officeart/2005/8/layout/hierarchy1"/>
    <dgm:cxn modelId="{159CD927-EC79-4552-95C5-6BF811F79E7C}" srcId="{C64C8AA0-E5F5-4225-B607-10D31F4F3F07}" destId="{538A5494-E624-484A-90E5-EAA6DBC25C94}" srcOrd="2" destOrd="0" parTransId="{8859E07E-AF65-4539-B50B-0574FA1E5930}" sibTransId="{77C0A03B-0739-4DCC-AA5F-59B56BC0C117}"/>
    <dgm:cxn modelId="{AEE62066-75F8-476D-8D47-61E0D9B12C37}" type="presOf" srcId="{3E7F9528-5BC1-476A-BC29-F208BD4EBEE6}" destId="{6F0A6933-EEBA-4D98-B26E-3101E8E8A612}" srcOrd="0" destOrd="0" presId="urn:microsoft.com/office/officeart/2005/8/layout/hierarchy1"/>
    <dgm:cxn modelId="{C7610B85-5799-4C13-94B6-E5F5BE10F1D5}" type="presOf" srcId="{538A5494-E624-484A-90E5-EAA6DBC25C94}" destId="{162121E4-5CBB-4CE8-9049-49FF0D5999A7}" srcOrd="0" destOrd="0" presId="urn:microsoft.com/office/officeart/2005/8/layout/hierarchy1"/>
    <dgm:cxn modelId="{D76E6CC6-7E29-4900-BB9F-138190CDA92C}" type="presOf" srcId="{C64C8AA0-E5F5-4225-B607-10D31F4F3F07}" destId="{9AE81EA3-2321-4ED3-8F07-AE06EA176589}" srcOrd="0" destOrd="0" presId="urn:microsoft.com/office/officeart/2005/8/layout/hierarchy1"/>
    <dgm:cxn modelId="{275AD0D7-35FD-4DCF-84CA-C9A913586518}" srcId="{C64C8AA0-E5F5-4225-B607-10D31F4F3F07}" destId="{BD3AE673-64F9-4D65-A4BE-2C7A66DEFB75}" srcOrd="1" destOrd="0" parTransId="{AA3EA1F4-CA70-4D89-B39F-40E5D33FF830}" sibTransId="{19FB5A9A-D1CB-4DC4-8161-24F26C9E8412}"/>
    <dgm:cxn modelId="{E1602DDC-BAA3-43D7-94A0-007820D85572}" srcId="{C64C8AA0-E5F5-4225-B607-10D31F4F3F07}" destId="{3E7F9528-5BC1-476A-BC29-F208BD4EBEE6}" srcOrd="0" destOrd="0" parTransId="{4F18765A-2E9E-4020-9AF8-A685614FE45D}" sibTransId="{D51A2398-DE88-4BFB-86F0-813C8C5C2879}"/>
    <dgm:cxn modelId="{8B9BB1EC-7F24-4311-A626-7A5087891739}" type="presParOf" srcId="{9AE81EA3-2321-4ED3-8F07-AE06EA176589}" destId="{040932A2-6E83-45C1-BFFA-E5CF38547E69}" srcOrd="0" destOrd="0" presId="urn:microsoft.com/office/officeart/2005/8/layout/hierarchy1"/>
    <dgm:cxn modelId="{BA53DE76-0214-464E-A2C0-061B08CDD89B}" type="presParOf" srcId="{040932A2-6E83-45C1-BFFA-E5CF38547E69}" destId="{82D6040B-1083-4CF8-B584-7924BFB38496}" srcOrd="0" destOrd="0" presId="urn:microsoft.com/office/officeart/2005/8/layout/hierarchy1"/>
    <dgm:cxn modelId="{BA80654B-2F51-4EB5-B017-390E79262DEA}" type="presParOf" srcId="{82D6040B-1083-4CF8-B584-7924BFB38496}" destId="{A6F57202-B160-4425-9543-F4BB8EB04975}" srcOrd="0" destOrd="0" presId="urn:microsoft.com/office/officeart/2005/8/layout/hierarchy1"/>
    <dgm:cxn modelId="{B32D4540-C244-4F31-A006-B04996557B1A}" type="presParOf" srcId="{82D6040B-1083-4CF8-B584-7924BFB38496}" destId="{6F0A6933-EEBA-4D98-B26E-3101E8E8A612}" srcOrd="1" destOrd="0" presId="urn:microsoft.com/office/officeart/2005/8/layout/hierarchy1"/>
    <dgm:cxn modelId="{EA8679E2-DA91-462C-99EE-DD49AC57D977}" type="presParOf" srcId="{040932A2-6E83-45C1-BFFA-E5CF38547E69}" destId="{4A5704BB-7CCA-4870-B70C-9DFBF8F76D66}" srcOrd="1" destOrd="0" presId="urn:microsoft.com/office/officeart/2005/8/layout/hierarchy1"/>
    <dgm:cxn modelId="{285D9C1C-0D21-4E58-8349-827902A678FA}" type="presParOf" srcId="{9AE81EA3-2321-4ED3-8F07-AE06EA176589}" destId="{2E35C2DC-C87D-4B43-8560-B1243F90FDF1}" srcOrd="1" destOrd="0" presId="urn:microsoft.com/office/officeart/2005/8/layout/hierarchy1"/>
    <dgm:cxn modelId="{D40A2922-E43A-4492-9379-E8336056C1EB}" type="presParOf" srcId="{2E35C2DC-C87D-4B43-8560-B1243F90FDF1}" destId="{97456D49-BAA9-499C-8F34-D90973B2633C}" srcOrd="0" destOrd="0" presId="urn:microsoft.com/office/officeart/2005/8/layout/hierarchy1"/>
    <dgm:cxn modelId="{8768C5BD-DBA3-4D44-91CB-169AF8C5DB68}" type="presParOf" srcId="{97456D49-BAA9-499C-8F34-D90973B2633C}" destId="{C0B43E00-64DF-456C-BECE-CA8DA0B0D657}" srcOrd="0" destOrd="0" presId="urn:microsoft.com/office/officeart/2005/8/layout/hierarchy1"/>
    <dgm:cxn modelId="{2B5A1E45-31D2-4836-910F-2FA3C6C173A2}" type="presParOf" srcId="{97456D49-BAA9-499C-8F34-D90973B2633C}" destId="{D8B7C7A3-281A-4BCB-AC6F-1C0CB3F52A7C}" srcOrd="1" destOrd="0" presId="urn:microsoft.com/office/officeart/2005/8/layout/hierarchy1"/>
    <dgm:cxn modelId="{2602A8FD-D081-4D6C-BD04-674FB79A6304}" type="presParOf" srcId="{2E35C2DC-C87D-4B43-8560-B1243F90FDF1}" destId="{9B06EBCB-9647-4C40-959B-4C8076AB384A}" srcOrd="1" destOrd="0" presId="urn:microsoft.com/office/officeart/2005/8/layout/hierarchy1"/>
    <dgm:cxn modelId="{6C85FD1C-A76F-4441-B7C9-F43C13C3CE89}" type="presParOf" srcId="{9AE81EA3-2321-4ED3-8F07-AE06EA176589}" destId="{66E25304-D8AD-4E9E-B094-C24C4170DFDF}" srcOrd="2" destOrd="0" presId="urn:microsoft.com/office/officeart/2005/8/layout/hierarchy1"/>
    <dgm:cxn modelId="{97F3FCA0-C0AD-496C-8E6A-89C9F5284921}" type="presParOf" srcId="{66E25304-D8AD-4E9E-B094-C24C4170DFDF}" destId="{3D4A630A-ACE9-4870-BA67-8C3E23F4CC60}" srcOrd="0" destOrd="0" presId="urn:microsoft.com/office/officeart/2005/8/layout/hierarchy1"/>
    <dgm:cxn modelId="{BE52B872-5D7D-4AA7-B810-FD480A62CA94}" type="presParOf" srcId="{3D4A630A-ACE9-4870-BA67-8C3E23F4CC60}" destId="{DDEBBF2C-4767-4701-854A-79E5D66E9A4E}" srcOrd="0" destOrd="0" presId="urn:microsoft.com/office/officeart/2005/8/layout/hierarchy1"/>
    <dgm:cxn modelId="{B9D33D66-3C31-4D2D-BDB9-139FA5D4AD6A}" type="presParOf" srcId="{3D4A630A-ACE9-4870-BA67-8C3E23F4CC60}" destId="{162121E4-5CBB-4CE8-9049-49FF0D5999A7}" srcOrd="1" destOrd="0" presId="urn:microsoft.com/office/officeart/2005/8/layout/hierarchy1"/>
    <dgm:cxn modelId="{857F35F3-3109-4CB1-867F-3290B82309B0}" type="presParOf" srcId="{66E25304-D8AD-4E9E-B094-C24C4170DFDF}" destId="{17C513EA-C470-43F7-A76A-9B3BDC02348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FD9EEF-AF20-4404-ADCF-2326CFA377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AE9024-99FA-4AE0-A725-849DE52F49D1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ESD Principles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: Balanced environmental conservation with urban development.</a:t>
          </a:r>
        </a:p>
      </dgm:t>
    </dgm:pt>
    <dgm:pt modelId="{7D624D2B-093B-4A2D-8302-F7BF2CC437B7}" type="parTrans" cxnId="{82AC389D-F331-48E7-8B9D-FF38AFFAC5F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27575D-DC91-45A3-A1AC-DAACC72B9E03}" type="sibTrans" cxnId="{82AC389D-F331-48E7-8B9D-FF38AFFAC5F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3A10F3-4847-4F1E-9362-30F229BE8CC7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Community Pushback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: Public consultations and workshops addressed traffic, land use, and disruption concerns.</a:t>
          </a:r>
        </a:p>
      </dgm:t>
    </dgm:pt>
    <dgm:pt modelId="{F10E8B3D-64BC-46F2-8BAD-23FE8ED34833}" type="parTrans" cxnId="{7F8FD324-D7CA-4C9B-911A-DDE372ECCD8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1B2CF2-BDD7-4F56-BC13-60275B6A60B2}" type="sibTrans" cxnId="{7F8FD324-D7CA-4C9B-911A-DDE372ECCD8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29F359-CAB0-418F-8821-45B81D3B6E4E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Financial Strategy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: Long-term success of venues like Telstra Stadium due to effective PPP.</a:t>
          </a:r>
        </a:p>
      </dgm:t>
    </dgm:pt>
    <dgm:pt modelId="{07EF22A0-11BF-485E-B05E-FF34027FA4F9}" type="parTrans" cxnId="{CE305E39-D474-4F62-BA6D-262E625FE38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D9502B-04DC-4F41-8944-750C878517E4}" type="sibTrans" cxnId="{CE305E39-D474-4F62-BA6D-262E625FE38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3561C7-A215-4655-BD3C-42D32201EEA0}" type="pres">
      <dgm:prSet presAssocID="{63FD9EEF-AF20-4404-ADCF-2326CFA37786}" presName="root" presStyleCnt="0">
        <dgm:presLayoutVars>
          <dgm:dir/>
          <dgm:resizeHandles val="exact"/>
        </dgm:presLayoutVars>
      </dgm:prSet>
      <dgm:spPr/>
    </dgm:pt>
    <dgm:pt modelId="{F411DE7D-B267-46B7-B2F4-22478755042A}" type="pres">
      <dgm:prSet presAssocID="{E2AE9024-99FA-4AE0-A725-849DE52F49D1}" presName="compNode" presStyleCnt="0"/>
      <dgm:spPr/>
    </dgm:pt>
    <dgm:pt modelId="{7712D976-4BCD-40DA-AEA4-AF7C238BF14D}" type="pres">
      <dgm:prSet presAssocID="{E2AE9024-99FA-4AE0-A725-849DE52F49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5E93AF2D-3FC5-4164-89A5-136CC20D513B}" type="pres">
      <dgm:prSet presAssocID="{E2AE9024-99FA-4AE0-A725-849DE52F49D1}" presName="spaceRect" presStyleCnt="0"/>
      <dgm:spPr/>
    </dgm:pt>
    <dgm:pt modelId="{E5719BDA-6DE8-4DF6-AF69-B41D30ECDCC0}" type="pres">
      <dgm:prSet presAssocID="{E2AE9024-99FA-4AE0-A725-849DE52F49D1}" presName="textRect" presStyleLbl="revTx" presStyleIdx="0" presStyleCnt="3">
        <dgm:presLayoutVars>
          <dgm:chMax val="1"/>
          <dgm:chPref val="1"/>
        </dgm:presLayoutVars>
      </dgm:prSet>
      <dgm:spPr/>
    </dgm:pt>
    <dgm:pt modelId="{6D720EE7-769B-43BE-9F8B-A30E9FD203FA}" type="pres">
      <dgm:prSet presAssocID="{9727575D-DC91-45A3-A1AC-DAACC72B9E03}" presName="sibTrans" presStyleCnt="0"/>
      <dgm:spPr/>
    </dgm:pt>
    <dgm:pt modelId="{DA7E1DFD-93DD-4C17-BC31-EC013F4A2481}" type="pres">
      <dgm:prSet presAssocID="{F03A10F3-4847-4F1E-9362-30F229BE8CC7}" presName="compNode" presStyleCnt="0"/>
      <dgm:spPr/>
    </dgm:pt>
    <dgm:pt modelId="{5F82AF68-503B-4760-BCF1-F46DC248EECC}" type="pres">
      <dgm:prSet presAssocID="{F03A10F3-4847-4F1E-9362-30F229BE8C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9B04C606-3967-43D4-9561-7AFCB8DC0E80}" type="pres">
      <dgm:prSet presAssocID="{F03A10F3-4847-4F1E-9362-30F229BE8CC7}" presName="spaceRect" presStyleCnt="0"/>
      <dgm:spPr/>
    </dgm:pt>
    <dgm:pt modelId="{2C402AB0-748C-479A-A2F2-04EF7EBE3F58}" type="pres">
      <dgm:prSet presAssocID="{F03A10F3-4847-4F1E-9362-30F229BE8CC7}" presName="textRect" presStyleLbl="revTx" presStyleIdx="1" presStyleCnt="3">
        <dgm:presLayoutVars>
          <dgm:chMax val="1"/>
          <dgm:chPref val="1"/>
        </dgm:presLayoutVars>
      </dgm:prSet>
      <dgm:spPr/>
    </dgm:pt>
    <dgm:pt modelId="{2FF4DF43-C700-4B5E-B5C5-E75A99B6671C}" type="pres">
      <dgm:prSet presAssocID="{3C1B2CF2-BDD7-4F56-BC13-60275B6A60B2}" presName="sibTrans" presStyleCnt="0"/>
      <dgm:spPr/>
    </dgm:pt>
    <dgm:pt modelId="{356D1D0E-B5E9-4FC6-A66A-5864502B351E}" type="pres">
      <dgm:prSet presAssocID="{7429F359-CAB0-418F-8821-45B81D3B6E4E}" presName="compNode" presStyleCnt="0"/>
      <dgm:spPr/>
    </dgm:pt>
    <dgm:pt modelId="{74DBEA8F-B6A3-4C95-838C-961D7845931C}" type="pres">
      <dgm:prSet presAssocID="{7429F359-CAB0-418F-8821-45B81D3B6E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08AC8475-ACB5-4323-9989-EF3B80202BC8}" type="pres">
      <dgm:prSet presAssocID="{7429F359-CAB0-418F-8821-45B81D3B6E4E}" presName="spaceRect" presStyleCnt="0"/>
      <dgm:spPr/>
    </dgm:pt>
    <dgm:pt modelId="{EA0A07C5-59EB-4609-B0E9-EC59AED185F3}" type="pres">
      <dgm:prSet presAssocID="{7429F359-CAB0-418F-8821-45B81D3B6E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8FD324-D7CA-4C9B-911A-DDE372ECCD81}" srcId="{63FD9EEF-AF20-4404-ADCF-2326CFA37786}" destId="{F03A10F3-4847-4F1E-9362-30F229BE8CC7}" srcOrd="1" destOrd="0" parTransId="{F10E8B3D-64BC-46F2-8BAD-23FE8ED34833}" sibTransId="{3C1B2CF2-BDD7-4F56-BC13-60275B6A60B2}"/>
    <dgm:cxn modelId="{CE305E39-D474-4F62-BA6D-262E625FE38F}" srcId="{63FD9EEF-AF20-4404-ADCF-2326CFA37786}" destId="{7429F359-CAB0-418F-8821-45B81D3B6E4E}" srcOrd="2" destOrd="0" parTransId="{07EF22A0-11BF-485E-B05E-FF34027FA4F9}" sibTransId="{51D9502B-04DC-4F41-8944-750C878517E4}"/>
    <dgm:cxn modelId="{CB640160-8FD3-4180-A63E-15ACA516977D}" type="presOf" srcId="{F03A10F3-4847-4F1E-9362-30F229BE8CC7}" destId="{2C402AB0-748C-479A-A2F2-04EF7EBE3F58}" srcOrd="0" destOrd="0" presId="urn:microsoft.com/office/officeart/2018/2/layout/IconLabelList"/>
    <dgm:cxn modelId="{82AC389D-F331-48E7-8B9D-FF38AFFAC5FE}" srcId="{63FD9EEF-AF20-4404-ADCF-2326CFA37786}" destId="{E2AE9024-99FA-4AE0-A725-849DE52F49D1}" srcOrd="0" destOrd="0" parTransId="{7D624D2B-093B-4A2D-8302-F7BF2CC437B7}" sibTransId="{9727575D-DC91-45A3-A1AC-DAACC72B9E03}"/>
    <dgm:cxn modelId="{7EE8A8CD-5CCD-4453-81A0-7FFB844DFEB5}" type="presOf" srcId="{63FD9EEF-AF20-4404-ADCF-2326CFA37786}" destId="{F33561C7-A215-4655-BD3C-42D32201EEA0}" srcOrd="0" destOrd="0" presId="urn:microsoft.com/office/officeart/2018/2/layout/IconLabelList"/>
    <dgm:cxn modelId="{2246D6D9-CC2F-43D1-A3A4-BE3E89B661B8}" type="presOf" srcId="{E2AE9024-99FA-4AE0-A725-849DE52F49D1}" destId="{E5719BDA-6DE8-4DF6-AF69-B41D30ECDCC0}" srcOrd="0" destOrd="0" presId="urn:microsoft.com/office/officeart/2018/2/layout/IconLabelList"/>
    <dgm:cxn modelId="{6ADD56F3-FFBE-4656-8D4E-AE9568E34573}" type="presOf" srcId="{7429F359-CAB0-418F-8821-45B81D3B6E4E}" destId="{EA0A07C5-59EB-4609-B0E9-EC59AED185F3}" srcOrd="0" destOrd="0" presId="urn:microsoft.com/office/officeart/2018/2/layout/IconLabelList"/>
    <dgm:cxn modelId="{578B507E-5849-4793-BA32-2902C1AEC018}" type="presParOf" srcId="{F33561C7-A215-4655-BD3C-42D32201EEA0}" destId="{F411DE7D-B267-46B7-B2F4-22478755042A}" srcOrd="0" destOrd="0" presId="urn:microsoft.com/office/officeart/2018/2/layout/IconLabelList"/>
    <dgm:cxn modelId="{A83B6027-1884-47DD-9F88-8FF95B52D350}" type="presParOf" srcId="{F411DE7D-B267-46B7-B2F4-22478755042A}" destId="{7712D976-4BCD-40DA-AEA4-AF7C238BF14D}" srcOrd="0" destOrd="0" presId="urn:microsoft.com/office/officeart/2018/2/layout/IconLabelList"/>
    <dgm:cxn modelId="{56A1DDBD-FF57-47E2-AB3A-348C16B79349}" type="presParOf" srcId="{F411DE7D-B267-46B7-B2F4-22478755042A}" destId="{5E93AF2D-3FC5-4164-89A5-136CC20D513B}" srcOrd="1" destOrd="0" presId="urn:microsoft.com/office/officeart/2018/2/layout/IconLabelList"/>
    <dgm:cxn modelId="{B0D9B121-6FCB-4B01-B10E-88BDA65F65EA}" type="presParOf" srcId="{F411DE7D-B267-46B7-B2F4-22478755042A}" destId="{E5719BDA-6DE8-4DF6-AF69-B41D30ECDCC0}" srcOrd="2" destOrd="0" presId="urn:microsoft.com/office/officeart/2018/2/layout/IconLabelList"/>
    <dgm:cxn modelId="{3D37AAA3-1FE3-48E6-993B-7D6DAC8F2F86}" type="presParOf" srcId="{F33561C7-A215-4655-BD3C-42D32201EEA0}" destId="{6D720EE7-769B-43BE-9F8B-A30E9FD203FA}" srcOrd="1" destOrd="0" presId="urn:microsoft.com/office/officeart/2018/2/layout/IconLabelList"/>
    <dgm:cxn modelId="{0062AA2B-C292-4011-B245-B31A52DB17D1}" type="presParOf" srcId="{F33561C7-A215-4655-BD3C-42D32201EEA0}" destId="{DA7E1DFD-93DD-4C17-BC31-EC013F4A2481}" srcOrd="2" destOrd="0" presId="urn:microsoft.com/office/officeart/2018/2/layout/IconLabelList"/>
    <dgm:cxn modelId="{9487274C-59E3-428B-A950-5398CE097C4C}" type="presParOf" srcId="{DA7E1DFD-93DD-4C17-BC31-EC013F4A2481}" destId="{5F82AF68-503B-4760-BCF1-F46DC248EECC}" srcOrd="0" destOrd="0" presId="urn:microsoft.com/office/officeart/2018/2/layout/IconLabelList"/>
    <dgm:cxn modelId="{4CB88C61-669B-4053-9ADC-E1A0BC129FB5}" type="presParOf" srcId="{DA7E1DFD-93DD-4C17-BC31-EC013F4A2481}" destId="{9B04C606-3967-43D4-9561-7AFCB8DC0E80}" srcOrd="1" destOrd="0" presId="urn:microsoft.com/office/officeart/2018/2/layout/IconLabelList"/>
    <dgm:cxn modelId="{CDDA12B9-B94D-454D-8F1F-F075344A9880}" type="presParOf" srcId="{DA7E1DFD-93DD-4C17-BC31-EC013F4A2481}" destId="{2C402AB0-748C-479A-A2F2-04EF7EBE3F58}" srcOrd="2" destOrd="0" presId="urn:microsoft.com/office/officeart/2018/2/layout/IconLabelList"/>
    <dgm:cxn modelId="{F6E5DB26-702B-43D0-A3A4-FF53B005446C}" type="presParOf" srcId="{F33561C7-A215-4655-BD3C-42D32201EEA0}" destId="{2FF4DF43-C700-4B5E-B5C5-E75A99B6671C}" srcOrd="3" destOrd="0" presId="urn:microsoft.com/office/officeart/2018/2/layout/IconLabelList"/>
    <dgm:cxn modelId="{09250722-3BAA-4B4B-BC56-70E3C9DD6472}" type="presParOf" srcId="{F33561C7-A215-4655-BD3C-42D32201EEA0}" destId="{356D1D0E-B5E9-4FC6-A66A-5864502B351E}" srcOrd="4" destOrd="0" presId="urn:microsoft.com/office/officeart/2018/2/layout/IconLabelList"/>
    <dgm:cxn modelId="{C5B5FA51-F50F-4A6F-BED1-54C566F2A30A}" type="presParOf" srcId="{356D1D0E-B5E9-4FC6-A66A-5864502B351E}" destId="{74DBEA8F-B6A3-4C95-838C-961D7845931C}" srcOrd="0" destOrd="0" presId="urn:microsoft.com/office/officeart/2018/2/layout/IconLabelList"/>
    <dgm:cxn modelId="{68ECA5C8-0F04-4776-85C7-0AED94C325A0}" type="presParOf" srcId="{356D1D0E-B5E9-4FC6-A66A-5864502B351E}" destId="{08AC8475-ACB5-4323-9989-EF3B80202BC8}" srcOrd="1" destOrd="0" presId="urn:microsoft.com/office/officeart/2018/2/layout/IconLabelList"/>
    <dgm:cxn modelId="{55E9E70B-F2CD-4553-927D-92979C9BB528}" type="presParOf" srcId="{356D1D0E-B5E9-4FC6-A66A-5864502B351E}" destId="{EA0A07C5-59EB-4609-B0E9-EC59AED185F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098B97-A0FD-4690-B4DB-63C12D2E5E4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AB0144-CE38-4D5C-9898-50AB4C38CEF2}">
      <dgm:prSet custT="1"/>
      <dgm:spPr/>
      <dgm:t>
        <a:bodyPr/>
        <a:lstStyle/>
        <a:p>
          <a:pPr>
            <a:defRPr cap="all"/>
          </a:pP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Governance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: Collaboration among corporations, government, and communities.</a:t>
          </a:r>
        </a:p>
      </dgm:t>
    </dgm:pt>
    <dgm:pt modelId="{31298904-622B-42DA-AD94-EABB144E38EB}" type="parTrans" cxnId="{4801E99F-6760-408E-AEEF-979F980B388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323982-E763-497C-BE36-0E83813E4B58}" type="sibTrans" cxnId="{4801E99F-6760-408E-AEEF-979F980B388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2365BB-B9DF-48C1-A67E-53FE67B0EB94}">
      <dgm:prSet custT="1"/>
      <dgm:spPr/>
      <dgm:t>
        <a:bodyPr/>
        <a:lstStyle/>
        <a:p>
          <a:pPr>
            <a:defRPr cap="all"/>
          </a:pP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Community Involvement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: Residents engaged via the "Smart City Advisory Panel" and public consultations.</a:t>
          </a:r>
        </a:p>
      </dgm:t>
    </dgm:pt>
    <dgm:pt modelId="{65707AB2-0077-4AC1-A634-E8ADFD5052FF}" type="parTrans" cxnId="{BB110F24-C95E-4291-BDD3-FEB3FDCB4B8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F4C7CF-1FDA-470C-94C0-3B173E5E00C2}" type="sibTrans" cxnId="{BB110F24-C95E-4291-BDD3-FEB3FDCB4B8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2A4EE9-1F2B-4C36-9109-A5C6DE31D951}">
      <dgm:prSet/>
      <dgm:spPr/>
      <dgm:t>
        <a:bodyPr/>
        <a:lstStyle/>
        <a:p>
          <a:pPr>
            <a:defRPr cap="all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Outcome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 Stakeholder input shaped decisions on sustainability and infrastructure.</a:t>
          </a:r>
        </a:p>
      </dgm:t>
    </dgm:pt>
    <dgm:pt modelId="{118159DA-AFA1-466F-B158-B1071559A0DA}" type="parTrans" cxnId="{E7AFC967-57F1-4693-BC05-464C646688A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3C5397-4696-4190-847B-3D4593BB37F0}" type="sibTrans" cxnId="{E7AFC967-57F1-4693-BC05-464C646688A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FA28E7-8618-4DBA-A99B-A1D2D48CB8A3}" type="pres">
      <dgm:prSet presAssocID="{E1098B97-A0FD-4690-B4DB-63C12D2E5E45}" presName="root" presStyleCnt="0">
        <dgm:presLayoutVars>
          <dgm:dir/>
          <dgm:resizeHandles val="exact"/>
        </dgm:presLayoutVars>
      </dgm:prSet>
      <dgm:spPr/>
    </dgm:pt>
    <dgm:pt modelId="{785C6FB8-FA9C-463B-A63B-E2BAB25B1D1A}" type="pres">
      <dgm:prSet presAssocID="{45AB0144-CE38-4D5C-9898-50AB4C38CEF2}" presName="compNode" presStyleCnt="0"/>
      <dgm:spPr/>
    </dgm:pt>
    <dgm:pt modelId="{46A6E8BD-160A-4974-B530-EAFC10B5361E}" type="pres">
      <dgm:prSet presAssocID="{45AB0144-CE38-4D5C-9898-50AB4C38CEF2}" presName="iconBgRect" presStyleLbl="bgShp" presStyleIdx="0" presStyleCnt="3"/>
      <dgm:spPr/>
    </dgm:pt>
    <dgm:pt modelId="{DC3CDC3F-9202-48EC-994D-7B6CD4A7FAC3}" type="pres">
      <dgm:prSet presAssocID="{45AB0144-CE38-4D5C-9898-50AB4C38CE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96D1D98-0D51-4631-B28A-6C4DDF23F4A6}" type="pres">
      <dgm:prSet presAssocID="{45AB0144-CE38-4D5C-9898-50AB4C38CEF2}" presName="spaceRect" presStyleCnt="0"/>
      <dgm:spPr/>
    </dgm:pt>
    <dgm:pt modelId="{EECFC976-9FD8-4595-957B-956A301AE757}" type="pres">
      <dgm:prSet presAssocID="{45AB0144-CE38-4D5C-9898-50AB4C38CEF2}" presName="textRect" presStyleLbl="revTx" presStyleIdx="0" presStyleCnt="3">
        <dgm:presLayoutVars>
          <dgm:chMax val="1"/>
          <dgm:chPref val="1"/>
        </dgm:presLayoutVars>
      </dgm:prSet>
      <dgm:spPr/>
    </dgm:pt>
    <dgm:pt modelId="{CB523133-CDB3-4AAD-BFDA-4DF7E10A1D3E}" type="pres">
      <dgm:prSet presAssocID="{97323982-E763-497C-BE36-0E83813E4B58}" presName="sibTrans" presStyleCnt="0"/>
      <dgm:spPr/>
    </dgm:pt>
    <dgm:pt modelId="{86E9839E-C546-468B-84C2-DC9BDAA1FB2F}" type="pres">
      <dgm:prSet presAssocID="{E52365BB-B9DF-48C1-A67E-53FE67B0EB94}" presName="compNode" presStyleCnt="0"/>
      <dgm:spPr/>
    </dgm:pt>
    <dgm:pt modelId="{C04DA624-FA7E-4823-8077-49531E29CA7E}" type="pres">
      <dgm:prSet presAssocID="{E52365BB-B9DF-48C1-A67E-53FE67B0EB94}" presName="iconBgRect" presStyleLbl="bgShp" presStyleIdx="1" presStyleCnt="3"/>
      <dgm:spPr/>
    </dgm:pt>
    <dgm:pt modelId="{3F1869DF-5C66-48BA-B31D-D02BA27C1A02}" type="pres">
      <dgm:prSet presAssocID="{E52365BB-B9DF-48C1-A67E-53FE67B0EB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38932FD-CDE8-4003-B747-65917350D52C}" type="pres">
      <dgm:prSet presAssocID="{E52365BB-B9DF-48C1-A67E-53FE67B0EB94}" presName="spaceRect" presStyleCnt="0"/>
      <dgm:spPr/>
    </dgm:pt>
    <dgm:pt modelId="{6AA5CC13-3DC6-4D62-8880-084196F1D80C}" type="pres">
      <dgm:prSet presAssocID="{E52365BB-B9DF-48C1-A67E-53FE67B0EB94}" presName="textRect" presStyleLbl="revTx" presStyleIdx="1" presStyleCnt="3">
        <dgm:presLayoutVars>
          <dgm:chMax val="1"/>
          <dgm:chPref val="1"/>
        </dgm:presLayoutVars>
      </dgm:prSet>
      <dgm:spPr/>
    </dgm:pt>
    <dgm:pt modelId="{51EE3616-6F1E-4652-887D-9DEA0B41EA91}" type="pres">
      <dgm:prSet presAssocID="{F8F4C7CF-1FDA-470C-94C0-3B173E5E00C2}" presName="sibTrans" presStyleCnt="0"/>
      <dgm:spPr/>
    </dgm:pt>
    <dgm:pt modelId="{E7A6F4C3-2535-482E-9AEF-18E735466649}" type="pres">
      <dgm:prSet presAssocID="{EF2A4EE9-1F2B-4C36-9109-A5C6DE31D951}" presName="compNode" presStyleCnt="0"/>
      <dgm:spPr/>
    </dgm:pt>
    <dgm:pt modelId="{A091745E-32CA-4D1A-AE8C-D2FA1EEE7802}" type="pres">
      <dgm:prSet presAssocID="{EF2A4EE9-1F2B-4C36-9109-A5C6DE31D951}" presName="iconBgRect" presStyleLbl="bgShp" presStyleIdx="2" presStyleCnt="3"/>
      <dgm:spPr/>
    </dgm:pt>
    <dgm:pt modelId="{002AC341-383C-4658-9BC0-5415A3F7CD47}" type="pres">
      <dgm:prSet presAssocID="{EF2A4EE9-1F2B-4C36-9109-A5C6DE31D9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63ED479-1A5B-400F-865C-BD6198F46756}" type="pres">
      <dgm:prSet presAssocID="{EF2A4EE9-1F2B-4C36-9109-A5C6DE31D951}" presName="spaceRect" presStyleCnt="0"/>
      <dgm:spPr/>
    </dgm:pt>
    <dgm:pt modelId="{3451B997-BF74-4AF4-8D9E-E8D62718BACC}" type="pres">
      <dgm:prSet presAssocID="{EF2A4EE9-1F2B-4C36-9109-A5C6DE31D95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D3741F-CF5D-4509-A373-8D1433C1BC3F}" type="presOf" srcId="{45AB0144-CE38-4D5C-9898-50AB4C38CEF2}" destId="{EECFC976-9FD8-4595-957B-956A301AE757}" srcOrd="0" destOrd="0" presId="urn:microsoft.com/office/officeart/2018/5/layout/IconCircleLabelList"/>
    <dgm:cxn modelId="{7442E621-19C4-42C4-A388-59DBADFDD1E2}" type="presOf" srcId="{E1098B97-A0FD-4690-B4DB-63C12D2E5E45}" destId="{53FA28E7-8618-4DBA-A99B-A1D2D48CB8A3}" srcOrd="0" destOrd="0" presId="urn:microsoft.com/office/officeart/2018/5/layout/IconCircleLabelList"/>
    <dgm:cxn modelId="{BB110F24-C95E-4291-BDD3-FEB3FDCB4B84}" srcId="{E1098B97-A0FD-4690-B4DB-63C12D2E5E45}" destId="{E52365BB-B9DF-48C1-A67E-53FE67B0EB94}" srcOrd="1" destOrd="0" parTransId="{65707AB2-0077-4AC1-A634-E8ADFD5052FF}" sibTransId="{F8F4C7CF-1FDA-470C-94C0-3B173E5E00C2}"/>
    <dgm:cxn modelId="{E7AFC967-57F1-4693-BC05-464C646688A1}" srcId="{E1098B97-A0FD-4690-B4DB-63C12D2E5E45}" destId="{EF2A4EE9-1F2B-4C36-9109-A5C6DE31D951}" srcOrd="2" destOrd="0" parTransId="{118159DA-AFA1-466F-B158-B1071559A0DA}" sibTransId="{5D3C5397-4696-4190-847B-3D4593BB37F0}"/>
    <dgm:cxn modelId="{581A7895-A9A6-4F32-ABB5-C4073B8ABAAE}" type="presOf" srcId="{E52365BB-B9DF-48C1-A67E-53FE67B0EB94}" destId="{6AA5CC13-3DC6-4D62-8880-084196F1D80C}" srcOrd="0" destOrd="0" presId="urn:microsoft.com/office/officeart/2018/5/layout/IconCircleLabelList"/>
    <dgm:cxn modelId="{4801E99F-6760-408E-AEEF-979F980B3886}" srcId="{E1098B97-A0FD-4690-B4DB-63C12D2E5E45}" destId="{45AB0144-CE38-4D5C-9898-50AB4C38CEF2}" srcOrd="0" destOrd="0" parTransId="{31298904-622B-42DA-AD94-EABB144E38EB}" sibTransId="{97323982-E763-497C-BE36-0E83813E4B58}"/>
    <dgm:cxn modelId="{4AB863FC-310C-47B7-AA42-4D541376824E}" type="presOf" srcId="{EF2A4EE9-1F2B-4C36-9109-A5C6DE31D951}" destId="{3451B997-BF74-4AF4-8D9E-E8D62718BACC}" srcOrd="0" destOrd="0" presId="urn:microsoft.com/office/officeart/2018/5/layout/IconCircleLabelList"/>
    <dgm:cxn modelId="{85C47B5A-2C1E-4C8C-A171-911A4E50C063}" type="presParOf" srcId="{53FA28E7-8618-4DBA-A99B-A1D2D48CB8A3}" destId="{785C6FB8-FA9C-463B-A63B-E2BAB25B1D1A}" srcOrd="0" destOrd="0" presId="urn:microsoft.com/office/officeart/2018/5/layout/IconCircleLabelList"/>
    <dgm:cxn modelId="{FA59C24B-DF72-420C-9B22-8B44F877B70C}" type="presParOf" srcId="{785C6FB8-FA9C-463B-A63B-E2BAB25B1D1A}" destId="{46A6E8BD-160A-4974-B530-EAFC10B5361E}" srcOrd="0" destOrd="0" presId="urn:microsoft.com/office/officeart/2018/5/layout/IconCircleLabelList"/>
    <dgm:cxn modelId="{E5780C6D-DEA6-4218-94A1-A8CC089C7E5A}" type="presParOf" srcId="{785C6FB8-FA9C-463B-A63B-E2BAB25B1D1A}" destId="{DC3CDC3F-9202-48EC-994D-7B6CD4A7FAC3}" srcOrd="1" destOrd="0" presId="urn:microsoft.com/office/officeart/2018/5/layout/IconCircleLabelList"/>
    <dgm:cxn modelId="{8A0D63F0-1FB2-4F01-82A9-1B79CFEF68E3}" type="presParOf" srcId="{785C6FB8-FA9C-463B-A63B-E2BAB25B1D1A}" destId="{E96D1D98-0D51-4631-B28A-6C4DDF23F4A6}" srcOrd="2" destOrd="0" presId="urn:microsoft.com/office/officeart/2018/5/layout/IconCircleLabelList"/>
    <dgm:cxn modelId="{800C6188-DB3C-4043-B2AC-C479E85AC1C0}" type="presParOf" srcId="{785C6FB8-FA9C-463B-A63B-E2BAB25B1D1A}" destId="{EECFC976-9FD8-4595-957B-956A301AE757}" srcOrd="3" destOrd="0" presId="urn:microsoft.com/office/officeart/2018/5/layout/IconCircleLabelList"/>
    <dgm:cxn modelId="{82AEE3E8-62EF-4EB6-A7FA-09F409A1962F}" type="presParOf" srcId="{53FA28E7-8618-4DBA-A99B-A1D2D48CB8A3}" destId="{CB523133-CDB3-4AAD-BFDA-4DF7E10A1D3E}" srcOrd="1" destOrd="0" presId="urn:microsoft.com/office/officeart/2018/5/layout/IconCircleLabelList"/>
    <dgm:cxn modelId="{630F0B8F-B600-41D8-B8C3-94F47CA77DE8}" type="presParOf" srcId="{53FA28E7-8618-4DBA-A99B-A1D2D48CB8A3}" destId="{86E9839E-C546-468B-84C2-DC9BDAA1FB2F}" srcOrd="2" destOrd="0" presId="urn:microsoft.com/office/officeart/2018/5/layout/IconCircleLabelList"/>
    <dgm:cxn modelId="{8DA934D4-9AB0-40BD-8E51-9722DD8D8ACD}" type="presParOf" srcId="{86E9839E-C546-468B-84C2-DC9BDAA1FB2F}" destId="{C04DA624-FA7E-4823-8077-49531E29CA7E}" srcOrd="0" destOrd="0" presId="urn:microsoft.com/office/officeart/2018/5/layout/IconCircleLabelList"/>
    <dgm:cxn modelId="{D8066CA6-C01B-48DA-963D-EC1C32D46DD5}" type="presParOf" srcId="{86E9839E-C546-468B-84C2-DC9BDAA1FB2F}" destId="{3F1869DF-5C66-48BA-B31D-D02BA27C1A02}" srcOrd="1" destOrd="0" presId="urn:microsoft.com/office/officeart/2018/5/layout/IconCircleLabelList"/>
    <dgm:cxn modelId="{0995A40A-4E1D-4021-BF6C-E9CFCB8CE72D}" type="presParOf" srcId="{86E9839E-C546-468B-84C2-DC9BDAA1FB2F}" destId="{638932FD-CDE8-4003-B747-65917350D52C}" srcOrd="2" destOrd="0" presId="urn:microsoft.com/office/officeart/2018/5/layout/IconCircleLabelList"/>
    <dgm:cxn modelId="{137C7F3D-E9E9-462E-ACA7-00BC5F13C9DD}" type="presParOf" srcId="{86E9839E-C546-468B-84C2-DC9BDAA1FB2F}" destId="{6AA5CC13-3DC6-4D62-8880-084196F1D80C}" srcOrd="3" destOrd="0" presId="urn:microsoft.com/office/officeart/2018/5/layout/IconCircleLabelList"/>
    <dgm:cxn modelId="{B6FDFC97-CAF0-424E-A0B9-75A2AC670202}" type="presParOf" srcId="{53FA28E7-8618-4DBA-A99B-A1D2D48CB8A3}" destId="{51EE3616-6F1E-4652-887D-9DEA0B41EA91}" srcOrd="3" destOrd="0" presId="urn:microsoft.com/office/officeart/2018/5/layout/IconCircleLabelList"/>
    <dgm:cxn modelId="{085C1F56-291B-4BBA-B31B-6B3544971382}" type="presParOf" srcId="{53FA28E7-8618-4DBA-A99B-A1D2D48CB8A3}" destId="{E7A6F4C3-2535-482E-9AEF-18E735466649}" srcOrd="4" destOrd="0" presId="urn:microsoft.com/office/officeart/2018/5/layout/IconCircleLabelList"/>
    <dgm:cxn modelId="{FB64EE81-F6E6-473A-AC63-9ACC29F561E0}" type="presParOf" srcId="{E7A6F4C3-2535-482E-9AEF-18E735466649}" destId="{A091745E-32CA-4D1A-AE8C-D2FA1EEE7802}" srcOrd="0" destOrd="0" presId="urn:microsoft.com/office/officeart/2018/5/layout/IconCircleLabelList"/>
    <dgm:cxn modelId="{7174F873-3CF8-41F2-9B9C-687D1ACD05D8}" type="presParOf" srcId="{E7A6F4C3-2535-482E-9AEF-18E735466649}" destId="{002AC341-383C-4658-9BC0-5415A3F7CD47}" srcOrd="1" destOrd="0" presId="urn:microsoft.com/office/officeart/2018/5/layout/IconCircleLabelList"/>
    <dgm:cxn modelId="{7E4C2AA0-9837-4CF7-A06E-A402619649D9}" type="presParOf" srcId="{E7A6F4C3-2535-482E-9AEF-18E735466649}" destId="{763ED479-1A5B-400F-865C-BD6198F46756}" srcOrd="2" destOrd="0" presId="urn:microsoft.com/office/officeart/2018/5/layout/IconCircleLabelList"/>
    <dgm:cxn modelId="{D324B76B-631C-4458-9FD6-9B9D4304856D}" type="presParOf" srcId="{E7A6F4C3-2535-482E-9AEF-18E735466649}" destId="{3451B997-BF74-4AF4-8D9E-E8D62718BAC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685D42-24EB-4778-9D02-24ECBB4750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B55C9C-451D-4AAE-AE75-C2087AFBA3CB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Key Focus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: Deploying cutting-edge smart technologies for sustainability and innovation.</a:t>
          </a:r>
        </a:p>
      </dgm:t>
    </dgm:pt>
    <dgm:pt modelId="{8893802F-AECF-427F-937B-1E373F91CDA7}" type="parTrans" cxnId="{11F4E323-2FCD-4901-8E33-8C650D85545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F6198C-6B6F-44AB-B3C7-E75387D36E24}" type="sibTrans" cxnId="{11F4E323-2FCD-4901-8E33-8C650D85545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6A82F7-666B-4754-B833-A3CDF01C5423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Smart Infrastructure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: Installed intelligent lighting, advanced water management, and smart waste systems.</a:t>
          </a:r>
        </a:p>
      </dgm:t>
    </dgm:pt>
    <dgm:pt modelId="{95B08F6B-08AE-4777-98A7-9B92281D748A}" type="parTrans" cxnId="{627DF688-F5D7-4F0F-AA4E-86C6FAF745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930E85-3434-41A9-9A9D-5978C54E20B3}" type="sibTrans" cxnId="{627DF688-F5D7-4F0F-AA4E-86C6FAF745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10DB6F-8650-4399-9A13-5691E7ED25E4}">
      <dgm:prSet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Goal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: Reduce environmental impact while enhancing urban livability.</a:t>
          </a:r>
        </a:p>
      </dgm:t>
    </dgm:pt>
    <dgm:pt modelId="{CB3BCC19-5D7B-4E47-9686-9D5F05F14A60}" type="parTrans" cxnId="{F9E0C722-4626-4705-BC4C-7A89AA1F1FA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AD0BA8-84F3-4C28-96BD-5477286DFF43}" type="sibTrans" cxnId="{F9E0C722-4626-4705-BC4C-7A89AA1F1FA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68E737-FBDB-45BD-9CFF-D398FEE24BDD}" type="pres">
      <dgm:prSet presAssocID="{9F685D42-24EB-4778-9D02-24ECBB475059}" presName="root" presStyleCnt="0">
        <dgm:presLayoutVars>
          <dgm:dir/>
          <dgm:resizeHandles val="exact"/>
        </dgm:presLayoutVars>
      </dgm:prSet>
      <dgm:spPr/>
    </dgm:pt>
    <dgm:pt modelId="{592A46D9-A8B0-40A7-9D75-32873BDA7EC9}" type="pres">
      <dgm:prSet presAssocID="{29B55C9C-451D-4AAE-AE75-C2087AFBA3CB}" presName="compNode" presStyleCnt="0"/>
      <dgm:spPr/>
    </dgm:pt>
    <dgm:pt modelId="{2EE83697-6862-40E4-8E1F-10C27A9AA688}" type="pres">
      <dgm:prSet presAssocID="{29B55C9C-451D-4AAE-AE75-C2087AFBA3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822D1BC-9F5A-4C0E-AC7C-E94AB49A3ADC}" type="pres">
      <dgm:prSet presAssocID="{29B55C9C-451D-4AAE-AE75-C2087AFBA3CB}" presName="spaceRect" presStyleCnt="0"/>
      <dgm:spPr/>
    </dgm:pt>
    <dgm:pt modelId="{29B3D5FE-6DA3-4691-BB06-29B36AF9C156}" type="pres">
      <dgm:prSet presAssocID="{29B55C9C-451D-4AAE-AE75-C2087AFBA3CB}" presName="textRect" presStyleLbl="revTx" presStyleIdx="0" presStyleCnt="3">
        <dgm:presLayoutVars>
          <dgm:chMax val="1"/>
          <dgm:chPref val="1"/>
        </dgm:presLayoutVars>
      </dgm:prSet>
      <dgm:spPr/>
    </dgm:pt>
    <dgm:pt modelId="{78A23180-6F32-4174-887D-9D05310260AA}" type="pres">
      <dgm:prSet presAssocID="{B9F6198C-6B6F-44AB-B3C7-E75387D36E24}" presName="sibTrans" presStyleCnt="0"/>
      <dgm:spPr/>
    </dgm:pt>
    <dgm:pt modelId="{576551B9-6F00-451A-A485-FEFCB093863F}" type="pres">
      <dgm:prSet presAssocID="{8C6A82F7-666B-4754-B833-A3CDF01C5423}" presName="compNode" presStyleCnt="0"/>
      <dgm:spPr/>
    </dgm:pt>
    <dgm:pt modelId="{F5088871-DD8E-4121-BF33-9EF6FA17C2BE}" type="pres">
      <dgm:prSet presAssocID="{8C6A82F7-666B-4754-B833-A3CDF01C542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B11FF093-94FD-4BC5-9BA3-7351CC443202}" type="pres">
      <dgm:prSet presAssocID="{8C6A82F7-666B-4754-B833-A3CDF01C5423}" presName="spaceRect" presStyleCnt="0"/>
      <dgm:spPr/>
    </dgm:pt>
    <dgm:pt modelId="{E5B761F3-B5D1-4892-BBC0-926CD1D4863D}" type="pres">
      <dgm:prSet presAssocID="{8C6A82F7-666B-4754-B833-A3CDF01C5423}" presName="textRect" presStyleLbl="revTx" presStyleIdx="1" presStyleCnt="3">
        <dgm:presLayoutVars>
          <dgm:chMax val="1"/>
          <dgm:chPref val="1"/>
        </dgm:presLayoutVars>
      </dgm:prSet>
      <dgm:spPr/>
    </dgm:pt>
    <dgm:pt modelId="{3C78551F-AAEE-402B-A6EC-1ED983A19A0B}" type="pres">
      <dgm:prSet presAssocID="{1C930E85-3434-41A9-9A9D-5978C54E20B3}" presName="sibTrans" presStyleCnt="0"/>
      <dgm:spPr/>
    </dgm:pt>
    <dgm:pt modelId="{05F19DA2-5DE3-4B24-884F-ED8B6E8FED91}" type="pres">
      <dgm:prSet presAssocID="{B510DB6F-8650-4399-9A13-5691E7ED25E4}" presName="compNode" presStyleCnt="0"/>
      <dgm:spPr/>
    </dgm:pt>
    <dgm:pt modelId="{E5FC3057-8E3F-4D1A-9588-0FFE594C15A2}" type="pres">
      <dgm:prSet presAssocID="{B510DB6F-8650-4399-9A13-5691E7ED25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D7EBB60D-4F7E-4D78-83C8-90E117BE4F45}" type="pres">
      <dgm:prSet presAssocID="{B510DB6F-8650-4399-9A13-5691E7ED25E4}" presName="spaceRect" presStyleCnt="0"/>
      <dgm:spPr/>
    </dgm:pt>
    <dgm:pt modelId="{7001A7B8-04B6-4AAA-84BF-6318557C955B}" type="pres">
      <dgm:prSet presAssocID="{B510DB6F-8650-4399-9A13-5691E7ED25E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E0C722-4626-4705-BC4C-7A89AA1F1FAA}" srcId="{9F685D42-24EB-4778-9D02-24ECBB475059}" destId="{B510DB6F-8650-4399-9A13-5691E7ED25E4}" srcOrd="2" destOrd="0" parTransId="{CB3BCC19-5D7B-4E47-9686-9D5F05F14A60}" sibTransId="{5EAD0BA8-84F3-4C28-96BD-5477286DFF43}"/>
    <dgm:cxn modelId="{11F4E323-2FCD-4901-8E33-8C650D85545F}" srcId="{9F685D42-24EB-4778-9D02-24ECBB475059}" destId="{29B55C9C-451D-4AAE-AE75-C2087AFBA3CB}" srcOrd="0" destOrd="0" parTransId="{8893802F-AECF-427F-937B-1E373F91CDA7}" sibTransId="{B9F6198C-6B6F-44AB-B3C7-E75387D36E24}"/>
    <dgm:cxn modelId="{ED361334-7B71-4F42-BB80-5FC7B292C42C}" type="presOf" srcId="{9F685D42-24EB-4778-9D02-24ECBB475059}" destId="{F668E737-FBDB-45BD-9CFF-D398FEE24BDD}" srcOrd="0" destOrd="0" presId="urn:microsoft.com/office/officeart/2018/2/layout/IconLabelList"/>
    <dgm:cxn modelId="{43ED2165-AA3A-4D42-A31E-56C38CEDB2FE}" type="presOf" srcId="{29B55C9C-451D-4AAE-AE75-C2087AFBA3CB}" destId="{29B3D5FE-6DA3-4691-BB06-29B36AF9C156}" srcOrd="0" destOrd="0" presId="urn:microsoft.com/office/officeart/2018/2/layout/IconLabelList"/>
    <dgm:cxn modelId="{627DF688-F5D7-4F0F-AA4E-86C6FAF7456D}" srcId="{9F685D42-24EB-4778-9D02-24ECBB475059}" destId="{8C6A82F7-666B-4754-B833-A3CDF01C5423}" srcOrd="1" destOrd="0" parTransId="{95B08F6B-08AE-4777-98A7-9B92281D748A}" sibTransId="{1C930E85-3434-41A9-9A9D-5978C54E20B3}"/>
    <dgm:cxn modelId="{0A03B1A1-C298-41E6-9311-1BB3FA10124A}" type="presOf" srcId="{8C6A82F7-666B-4754-B833-A3CDF01C5423}" destId="{E5B761F3-B5D1-4892-BBC0-926CD1D4863D}" srcOrd="0" destOrd="0" presId="urn:microsoft.com/office/officeart/2018/2/layout/IconLabelList"/>
    <dgm:cxn modelId="{171B06F1-C7A4-4695-B645-BE6A089E3EB1}" type="presOf" srcId="{B510DB6F-8650-4399-9A13-5691E7ED25E4}" destId="{7001A7B8-04B6-4AAA-84BF-6318557C955B}" srcOrd="0" destOrd="0" presId="urn:microsoft.com/office/officeart/2018/2/layout/IconLabelList"/>
    <dgm:cxn modelId="{FFE93E05-FF8B-4C5E-A3E6-9379EBD76C4F}" type="presParOf" srcId="{F668E737-FBDB-45BD-9CFF-D398FEE24BDD}" destId="{592A46D9-A8B0-40A7-9D75-32873BDA7EC9}" srcOrd="0" destOrd="0" presId="urn:microsoft.com/office/officeart/2018/2/layout/IconLabelList"/>
    <dgm:cxn modelId="{35DD9648-F732-4F62-B4E1-DA2C3BAA895F}" type="presParOf" srcId="{592A46D9-A8B0-40A7-9D75-32873BDA7EC9}" destId="{2EE83697-6862-40E4-8E1F-10C27A9AA688}" srcOrd="0" destOrd="0" presId="urn:microsoft.com/office/officeart/2018/2/layout/IconLabelList"/>
    <dgm:cxn modelId="{A376F04C-5F4C-4818-9ABF-BAA628AE2E56}" type="presParOf" srcId="{592A46D9-A8B0-40A7-9D75-32873BDA7EC9}" destId="{4822D1BC-9F5A-4C0E-AC7C-E94AB49A3ADC}" srcOrd="1" destOrd="0" presId="urn:microsoft.com/office/officeart/2018/2/layout/IconLabelList"/>
    <dgm:cxn modelId="{A9BF33C2-9DF9-4AA5-864B-3F3342B6E841}" type="presParOf" srcId="{592A46D9-A8B0-40A7-9D75-32873BDA7EC9}" destId="{29B3D5FE-6DA3-4691-BB06-29B36AF9C156}" srcOrd="2" destOrd="0" presId="urn:microsoft.com/office/officeart/2018/2/layout/IconLabelList"/>
    <dgm:cxn modelId="{4BD89C2C-4F61-47D9-8D8D-99F120B26777}" type="presParOf" srcId="{F668E737-FBDB-45BD-9CFF-D398FEE24BDD}" destId="{78A23180-6F32-4174-887D-9D05310260AA}" srcOrd="1" destOrd="0" presId="urn:microsoft.com/office/officeart/2018/2/layout/IconLabelList"/>
    <dgm:cxn modelId="{27AB3F6C-ECA7-447B-A6CA-D42827BA16E6}" type="presParOf" srcId="{F668E737-FBDB-45BD-9CFF-D398FEE24BDD}" destId="{576551B9-6F00-451A-A485-FEFCB093863F}" srcOrd="2" destOrd="0" presId="urn:microsoft.com/office/officeart/2018/2/layout/IconLabelList"/>
    <dgm:cxn modelId="{0A5412E7-FBC0-41E3-BE20-F0E372072A7E}" type="presParOf" srcId="{576551B9-6F00-451A-A485-FEFCB093863F}" destId="{F5088871-DD8E-4121-BF33-9EF6FA17C2BE}" srcOrd="0" destOrd="0" presId="urn:microsoft.com/office/officeart/2018/2/layout/IconLabelList"/>
    <dgm:cxn modelId="{B7B5566E-133F-45F8-AE41-174CE65BD662}" type="presParOf" srcId="{576551B9-6F00-451A-A485-FEFCB093863F}" destId="{B11FF093-94FD-4BC5-9BA3-7351CC443202}" srcOrd="1" destOrd="0" presId="urn:microsoft.com/office/officeart/2018/2/layout/IconLabelList"/>
    <dgm:cxn modelId="{07E02473-614B-40F6-BC0A-E5677A154C55}" type="presParOf" srcId="{576551B9-6F00-451A-A485-FEFCB093863F}" destId="{E5B761F3-B5D1-4892-BBC0-926CD1D4863D}" srcOrd="2" destOrd="0" presId="urn:microsoft.com/office/officeart/2018/2/layout/IconLabelList"/>
    <dgm:cxn modelId="{CA90C3B5-5670-4825-9C95-CF21F8856ED9}" type="presParOf" srcId="{F668E737-FBDB-45BD-9CFF-D398FEE24BDD}" destId="{3C78551F-AAEE-402B-A6EC-1ED983A19A0B}" srcOrd="3" destOrd="0" presId="urn:microsoft.com/office/officeart/2018/2/layout/IconLabelList"/>
    <dgm:cxn modelId="{7319E9D0-D1A6-4716-9AF9-6F8CAD8367C9}" type="presParOf" srcId="{F668E737-FBDB-45BD-9CFF-D398FEE24BDD}" destId="{05F19DA2-5DE3-4B24-884F-ED8B6E8FED91}" srcOrd="4" destOrd="0" presId="urn:microsoft.com/office/officeart/2018/2/layout/IconLabelList"/>
    <dgm:cxn modelId="{3279A1DE-7FBD-40F0-A7E3-251E571DE734}" type="presParOf" srcId="{05F19DA2-5DE3-4B24-884F-ED8B6E8FED91}" destId="{E5FC3057-8E3F-4D1A-9588-0FFE594C15A2}" srcOrd="0" destOrd="0" presId="urn:microsoft.com/office/officeart/2018/2/layout/IconLabelList"/>
    <dgm:cxn modelId="{ABE6817F-FD24-44C3-8C36-C23A69DBE26B}" type="presParOf" srcId="{05F19DA2-5DE3-4B24-884F-ED8B6E8FED91}" destId="{D7EBB60D-4F7E-4D78-83C8-90E117BE4F45}" srcOrd="1" destOrd="0" presId="urn:microsoft.com/office/officeart/2018/2/layout/IconLabelList"/>
    <dgm:cxn modelId="{8FA7D40F-4DC2-43EC-AEE8-9CEB4354C654}" type="presParOf" srcId="{05F19DA2-5DE3-4B24-884F-ED8B6E8FED91}" destId="{7001A7B8-04B6-4AAA-84BF-6318557C955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9564F-57DC-4BB5-AFD1-258A9290C820}">
      <dsp:nvSpPr>
        <dsp:cNvPr id="0" name=""/>
        <dsp:cNvSpPr/>
      </dsp:nvSpPr>
      <dsp:spPr>
        <a:xfrm>
          <a:off x="0" y="0"/>
          <a:ext cx="5541543" cy="922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2E12B-7495-4C67-A8C3-FF6639524D02}">
      <dsp:nvSpPr>
        <dsp:cNvPr id="0" name=""/>
        <dsp:cNvSpPr/>
      </dsp:nvSpPr>
      <dsp:spPr>
        <a:xfrm>
          <a:off x="279131" y="209438"/>
          <a:ext cx="507511" cy="5075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7D0C8-81C6-49F3-A413-5739C87DC16F}">
      <dsp:nvSpPr>
        <dsp:cNvPr id="0" name=""/>
        <dsp:cNvSpPr/>
      </dsp:nvSpPr>
      <dsp:spPr>
        <a:xfrm>
          <a:off x="1065773" y="1820"/>
          <a:ext cx="4475769" cy="922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57" tIns="97657" rIns="97657" bIns="9765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/>
              <a:cs typeface="Times New Roman"/>
            </a:rPr>
            <a:t>Scope</a:t>
          </a:r>
          <a:r>
            <a:rPr lang="en-US" sz="1700" kern="1200" dirty="0">
              <a:latin typeface="Times New Roman"/>
              <a:cs typeface="Times New Roman"/>
            </a:rPr>
            <a:t>: Sydney Olympic Park Smart City Development integrates technology and sustainability.</a:t>
          </a:r>
        </a:p>
      </dsp:txBody>
      <dsp:txXfrm>
        <a:off x="1065773" y="1820"/>
        <a:ext cx="4475769" cy="922747"/>
      </dsp:txXfrm>
    </dsp:sp>
    <dsp:sp modelId="{14B762C9-8FB0-4025-886D-0F6DC2942880}">
      <dsp:nvSpPr>
        <dsp:cNvPr id="0" name=""/>
        <dsp:cNvSpPr/>
      </dsp:nvSpPr>
      <dsp:spPr>
        <a:xfrm>
          <a:off x="0" y="1155254"/>
          <a:ext cx="5541543" cy="922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01D97-DAC1-4358-BE76-00100714FD21}">
      <dsp:nvSpPr>
        <dsp:cNvPr id="0" name=""/>
        <dsp:cNvSpPr/>
      </dsp:nvSpPr>
      <dsp:spPr>
        <a:xfrm>
          <a:off x="279131" y="1362872"/>
          <a:ext cx="507511" cy="5075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65FB1-E282-4977-BFF7-A938F7EC7928}">
      <dsp:nvSpPr>
        <dsp:cNvPr id="0" name=""/>
        <dsp:cNvSpPr/>
      </dsp:nvSpPr>
      <dsp:spPr>
        <a:xfrm>
          <a:off x="1065773" y="1155254"/>
          <a:ext cx="4475769" cy="922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57" tIns="97657" rIns="97657" bIns="9765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Times New Roman"/>
              <a:cs typeface="Times New Roman"/>
            </a:rPr>
            <a:t>Urban Transformation</a:t>
          </a:r>
          <a:r>
            <a:rPr lang="en-US" sz="1700" kern="1200">
              <a:latin typeface="Times New Roman"/>
              <a:cs typeface="Times New Roman"/>
            </a:rPr>
            <a:t>: Established on the 2000 Olympic site, it aims to create a future-focused urban center.</a:t>
          </a:r>
        </a:p>
      </dsp:txBody>
      <dsp:txXfrm>
        <a:off x="1065773" y="1155254"/>
        <a:ext cx="4475769" cy="922747"/>
      </dsp:txXfrm>
    </dsp:sp>
    <dsp:sp modelId="{50E08CB5-0777-41D2-BD4F-A0CA20FBE3B9}">
      <dsp:nvSpPr>
        <dsp:cNvPr id="0" name=""/>
        <dsp:cNvSpPr/>
      </dsp:nvSpPr>
      <dsp:spPr>
        <a:xfrm>
          <a:off x="0" y="2308688"/>
          <a:ext cx="5541543" cy="922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BFC0A-8A72-4845-B5A0-5B4F0B87EFF6}">
      <dsp:nvSpPr>
        <dsp:cNvPr id="0" name=""/>
        <dsp:cNvSpPr/>
      </dsp:nvSpPr>
      <dsp:spPr>
        <a:xfrm>
          <a:off x="279131" y="2516307"/>
          <a:ext cx="507511" cy="5075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DE639-97FD-44B7-AA56-C3CBF938F107}">
      <dsp:nvSpPr>
        <dsp:cNvPr id="0" name=""/>
        <dsp:cNvSpPr/>
      </dsp:nvSpPr>
      <dsp:spPr>
        <a:xfrm>
          <a:off x="1065773" y="2308688"/>
          <a:ext cx="4475769" cy="922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57" tIns="97657" rIns="97657" bIns="9765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Times New Roman"/>
              <a:cs typeface="Times New Roman"/>
            </a:rPr>
            <a:t>Smart City Vision</a:t>
          </a:r>
          <a:r>
            <a:rPr lang="en-US" sz="1700" kern="1200">
              <a:latin typeface="Times New Roman"/>
              <a:cs typeface="Times New Roman"/>
            </a:rPr>
            <a:t>: Focused on efficient infrastructure, public spaces, and good connectivity for residents and visitors.</a:t>
          </a:r>
        </a:p>
      </dsp:txBody>
      <dsp:txXfrm>
        <a:off x="1065773" y="2308688"/>
        <a:ext cx="4475769" cy="922747"/>
      </dsp:txXfrm>
    </dsp:sp>
    <dsp:sp modelId="{2EDF4EF3-DA83-4502-8BF2-552E3D3915FA}">
      <dsp:nvSpPr>
        <dsp:cNvPr id="0" name=""/>
        <dsp:cNvSpPr/>
      </dsp:nvSpPr>
      <dsp:spPr>
        <a:xfrm>
          <a:off x="0" y="3462123"/>
          <a:ext cx="5541543" cy="922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A9038-26B3-467E-B562-F6881BCA5873}">
      <dsp:nvSpPr>
        <dsp:cNvPr id="0" name=""/>
        <dsp:cNvSpPr/>
      </dsp:nvSpPr>
      <dsp:spPr>
        <a:xfrm>
          <a:off x="279131" y="3669741"/>
          <a:ext cx="507511" cy="5075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A753C-97A6-49FA-B063-26FB986E04A0}">
      <dsp:nvSpPr>
        <dsp:cNvPr id="0" name=""/>
        <dsp:cNvSpPr/>
      </dsp:nvSpPr>
      <dsp:spPr>
        <a:xfrm>
          <a:off x="1065773" y="3462123"/>
          <a:ext cx="4475769" cy="922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57" tIns="97657" rIns="97657" bIns="9765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Times New Roman"/>
              <a:cs typeface="Times New Roman"/>
            </a:rPr>
            <a:t>Sustainability Goals</a:t>
          </a:r>
          <a:r>
            <a:rPr lang="en-US" sz="1700" kern="1200">
              <a:latin typeface="Times New Roman"/>
              <a:cs typeface="Times New Roman"/>
            </a:rPr>
            <a:t>: Designed to meet both immediate and long-term ecological needs, targeting a 6-Star Green Star rating.</a:t>
          </a:r>
        </a:p>
      </dsp:txBody>
      <dsp:txXfrm>
        <a:off x="1065773" y="3462123"/>
        <a:ext cx="4475769" cy="9227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ADC1C-449E-4746-8266-7910355ACCA0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EDED0-61E4-4B71-B4CA-03C63DD1BF30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FABFC-EC1C-4E30-96D7-2561F23FF4E3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 Lighting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Adaptive brightness based on pedestrian activity.</a:t>
          </a:r>
        </a:p>
      </dsp:txBody>
      <dsp:txXfrm>
        <a:off x="1948202" y="368029"/>
        <a:ext cx="3233964" cy="1371985"/>
      </dsp:txXfrm>
    </dsp:sp>
    <dsp:sp modelId="{86296CAD-6740-4091-82FD-B69DC7322644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D93FA-5207-4416-B59E-0241FC5F67A6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CA76B-3A35-4A22-9AFE-EB65AFD195C1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Water Management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: Sensor-based systems for optimized water usage.</a:t>
          </a:r>
        </a:p>
      </dsp:txBody>
      <dsp:txXfrm>
        <a:off x="7411643" y="368029"/>
        <a:ext cx="3233964" cy="1371985"/>
      </dsp:txXfrm>
    </dsp:sp>
    <dsp:sp modelId="{1D8C2328-9B09-4091-88B6-2E0537231EA6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7EC0F-4369-42CF-B495-4D85BE843E38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7D28-E165-45E6-8B84-B619C5F30A0D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Waste Management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: Smart bins with sensors to streamline waste collection.</a:t>
          </a:r>
        </a:p>
      </dsp:txBody>
      <dsp:txXfrm>
        <a:off x="1948202" y="2452790"/>
        <a:ext cx="3233964" cy="1371985"/>
      </dsp:txXfrm>
    </dsp:sp>
    <dsp:sp modelId="{4E7BF2D6-96F7-4640-941F-5091AB119E75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99054-51F9-4B1D-A8AC-9E48DF1A6306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1A0EA-A653-44A4-BD9E-CC2EB0208707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Monitoring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: Performance metrics and regular progress reports on energy savings, water usage, and waste management.</a:t>
          </a:r>
        </a:p>
      </dsp:txBody>
      <dsp:txXfrm>
        <a:off x="7411643" y="2452790"/>
        <a:ext cx="3233964" cy="13719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4E3F6-5477-435C-BEBE-372A297C0D14}">
      <dsp:nvSpPr>
        <dsp:cNvPr id="0" name=""/>
        <dsp:cNvSpPr/>
      </dsp:nvSpPr>
      <dsp:spPr>
        <a:xfrm>
          <a:off x="947201" y="699590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E7700-0B50-42D1-BEF8-2F1C842F7684}">
      <dsp:nvSpPr>
        <dsp:cNvPr id="0" name=""/>
        <dsp:cNvSpPr/>
      </dsp:nvSpPr>
      <dsp:spPr>
        <a:xfrm>
          <a:off x="59990" y="2570714"/>
          <a:ext cx="3226223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Delays in technology delivery due to supply chain disruptions.</a:t>
          </a:r>
        </a:p>
      </dsp:txBody>
      <dsp:txXfrm>
        <a:off x="59990" y="2570714"/>
        <a:ext cx="3226223" cy="922500"/>
      </dsp:txXfrm>
    </dsp:sp>
    <dsp:sp modelId="{9D428AA4-497F-458B-910A-9AC4694CD49C}">
      <dsp:nvSpPr>
        <dsp:cNvPr id="0" name=""/>
        <dsp:cNvSpPr/>
      </dsp:nvSpPr>
      <dsp:spPr>
        <a:xfrm>
          <a:off x="4738014" y="699590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BB177-4901-4872-9690-4FD7CB6359DF}">
      <dsp:nvSpPr>
        <dsp:cNvPr id="0" name=""/>
        <dsp:cNvSpPr/>
      </dsp:nvSpPr>
      <dsp:spPr>
        <a:xfrm>
          <a:off x="3850802" y="2570714"/>
          <a:ext cx="3226223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Solutions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Agile management techniques used to adjust timelines and resources.</a:t>
          </a:r>
        </a:p>
      </dsp:txBody>
      <dsp:txXfrm>
        <a:off x="3850802" y="2570714"/>
        <a:ext cx="3226223" cy="922500"/>
      </dsp:txXfrm>
    </dsp:sp>
    <dsp:sp modelId="{66C930FA-7F75-4027-A0E0-4833CA7E590E}">
      <dsp:nvSpPr>
        <dsp:cNvPr id="0" name=""/>
        <dsp:cNvSpPr/>
      </dsp:nvSpPr>
      <dsp:spPr>
        <a:xfrm>
          <a:off x="8528826" y="699590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BDA95-246B-4671-B738-72B40088764F}">
      <dsp:nvSpPr>
        <dsp:cNvPr id="0" name=""/>
        <dsp:cNvSpPr/>
      </dsp:nvSpPr>
      <dsp:spPr>
        <a:xfrm>
          <a:off x="7641615" y="2570714"/>
          <a:ext cx="3226223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Time, Scope, and Budget Management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Gantt charts used to track progress and adjust scope; budget tracking to prevent cost overruns.</a:t>
          </a:r>
        </a:p>
      </dsp:txBody>
      <dsp:txXfrm>
        <a:off x="7641615" y="2570714"/>
        <a:ext cx="3226223" cy="922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ACE73-8B6D-44E1-94CE-0D4FA9361564}">
      <dsp:nvSpPr>
        <dsp:cNvPr id="0" name=""/>
        <dsp:cNvSpPr/>
      </dsp:nvSpPr>
      <dsp:spPr>
        <a:xfrm>
          <a:off x="0" y="9583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6765F-F7C5-4019-A7C3-EFB0AECE02E3}">
      <dsp:nvSpPr>
        <dsp:cNvPr id="0" name=""/>
        <dsp:cNvSpPr/>
      </dsp:nvSpPr>
      <dsp:spPr>
        <a:xfrm>
          <a:off x="341494" y="12827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Urban Renewal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: Balanced historical preservation with smart city innovations.</a:t>
          </a:r>
        </a:p>
      </dsp:txBody>
      <dsp:txXfrm>
        <a:off x="398656" y="1339953"/>
        <a:ext cx="2959127" cy="1837317"/>
      </dsp:txXfrm>
    </dsp:sp>
    <dsp:sp modelId="{A59074B3-49CC-422E-9D73-FFDFD2C805EE}">
      <dsp:nvSpPr>
        <dsp:cNvPr id="0" name=""/>
        <dsp:cNvSpPr/>
      </dsp:nvSpPr>
      <dsp:spPr>
        <a:xfrm>
          <a:off x="3756441" y="9583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EC7FE-C6B3-4019-9E36-2326E9CE4D6D}">
      <dsp:nvSpPr>
        <dsp:cNvPr id="0" name=""/>
        <dsp:cNvSpPr/>
      </dsp:nvSpPr>
      <dsp:spPr>
        <a:xfrm>
          <a:off x="4097935" y="12827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Sustainable Environment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: Integrated smart lighting, water conservation, and waste management technologies.</a:t>
          </a:r>
        </a:p>
      </dsp:txBody>
      <dsp:txXfrm>
        <a:off x="4155097" y="1339953"/>
        <a:ext cx="2959127" cy="1837317"/>
      </dsp:txXfrm>
    </dsp:sp>
    <dsp:sp modelId="{1BCB145E-47BC-43A4-8ACE-6B96D9B2FFF0}">
      <dsp:nvSpPr>
        <dsp:cNvPr id="0" name=""/>
        <dsp:cNvSpPr/>
      </dsp:nvSpPr>
      <dsp:spPr>
        <a:xfrm>
          <a:off x="7512882" y="9583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D417AE-010C-4D01-9FEA-CE1D209105BC}">
      <dsp:nvSpPr>
        <dsp:cNvPr id="0" name=""/>
        <dsp:cNvSpPr/>
      </dsp:nvSpPr>
      <dsp:spPr>
        <a:xfrm>
          <a:off x="7854377" y="12827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Community Hub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: Revitalized the area, turning Sydney Olympic Park into a cultural and economic center.</a:t>
          </a:r>
        </a:p>
      </dsp:txBody>
      <dsp:txXfrm>
        <a:off x="7911539" y="1339953"/>
        <a:ext cx="2959127" cy="18373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313A2-F5F4-4F5B-A52A-A029D80822D3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572E7-A93A-48DE-B7CC-270A7F4AE8CB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6-Star Green Star Rating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Excellence in sustainable building design (Johnson &amp; Kent, 2021).</a:t>
          </a:r>
        </a:p>
      </dsp:txBody>
      <dsp:txXfrm>
        <a:off x="59990" y="2654049"/>
        <a:ext cx="3226223" cy="720000"/>
      </dsp:txXfrm>
    </dsp:sp>
    <dsp:sp modelId="{3CDFBF61-2FC4-42BB-8130-9C369563E73E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B185A-7068-4078-B6AF-C82DEC02E9BF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Improved Public Transport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New bus and train routes enhanced accessibility and boosted daily commuting.</a:t>
          </a:r>
        </a:p>
      </dsp:txBody>
      <dsp:txXfrm>
        <a:off x="3850802" y="2654049"/>
        <a:ext cx="3226223" cy="720000"/>
      </dsp:txXfrm>
    </dsp:sp>
    <dsp:sp modelId="{809B3F9B-0C5A-4BAB-96C5-FFF15CA1B6FD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8B440-5C50-4756-8CDE-95BA2213E833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Economic Growth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Increased tourism, major events, and new businesses attracted to the area (Smith, 2022).</a:t>
          </a:r>
        </a:p>
      </dsp:txBody>
      <dsp:txXfrm>
        <a:off x="7641615" y="2654049"/>
        <a:ext cx="3226223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988B4-447C-4907-B47B-1E5285221F3E}">
      <dsp:nvSpPr>
        <dsp:cNvPr id="0" name=""/>
        <dsp:cNvSpPr/>
      </dsp:nvSpPr>
      <dsp:spPr>
        <a:xfrm>
          <a:off x="947201" y="712930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0E8F1-BE6D-47D5-9260-8E086BDBE008}">
      <dsp:nvSpPr>
        <dsp:cNvPr id="0" name=""/>
        <dsp:cNvSpPr/>
      </dsp:nvSpPr>
      <dsp:spPr>
        <a:xfrm>
          <a:off x="59990" y="2579874"/>
          <a:ext cx="3226223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Scope changes due to evolving technologies and sustainability requirements.</a:t>
          </a:r>
        </a:p>
      </dsp:txBody>
      <dsp:txXfrm>
        <a:off x="59990" y="2579874"/>
        <a:ext cx="3226223" cy="900000"/>
      </dsp:txXfrm>
    </dsp:sp>
    <dsp:sp modelId="{9D1A014E-C511-4E9F-ABBF-06ADB3418E32}">
      <dsp:nvSpPr>
        <dsp:cNvPr id="0" name=""/>
        <dsp:cNvSpPr/>
      </dsp:nvSpPr>
      <dsp:spPr>
        <a:xfrm>
          <a:off x="4738014" y="712930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44A21-BB05-4054-B328-B51C004344D6}">
      <dsp:nvSpPr>
        <dsp:cNvPr id="0" name=""/>
        <dsp:cNvSpPr/>
      </dsp:nvSpPr>
      <dsp:spPr>
        <a:xfrm>
          <a:off x="3850802" y="2579874"/>
          <a:ext cx="3226223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Conflicts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Government, corporations, and local communities clashed over balancing development and conservation.</a:t>
          </a:r>
        </a:p>
      </dsp:txBody>
      <dsp:txXfrm>
        <a:off x="3850802" y="2579874"/>
        <a:ext cx="3226223" cy="900000"/>
      </dsp:txXfrm>
    </dsp:sp>
    <dsp:sp modelId="{F135D2D7-F49B-49B5-99AE-48F910753B3E}">
      <dsp:nvSpPr>
        <dsp:cNvPr id="0" name=""/>
        <dsp:cNvSpPr/>
      </dsp:nvSpPr>
      <dsp:spPr>
        <a:xfrm>
          <a:off x="8528826" y="712930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323C0-C228-4C6E-86A8-0A55D60BE801}">
      <dsp:nvSpPr>
        <dsp:cNvPr id="0" name=""/>
        <dsp:cNvSpPr/>
      </dsp:nvSpPr>
      <dsp:spPr>
        <a:xfrm>
          <a:off x="7641615" y="2579874"/>
          <a:ext cx="3226223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Solutions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Agile project management, risk management, and effective change strategies minimized delays and ensured project success.</a:t>
          </a:r>
        </a:p>
      </dsp:txBody>
      <dsp:txXfrm>
        <a:off x="7641615" y="2579874"/>
        <a:ext cx="3226223" cy="90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3FA20-99B9-4B78-8EE5-CE5D751408B5}">
      <dsp:nvSpPr>
        <dsp:cNvPr id="0" name=""/>
        <dsp:cNvSpPr/>
      </dsp:nvSpPr>
      <dsp:spPr>
        <a:xfrm>
          <a:off x="947201" y="580632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E43EB-510E-4FFA-8FA3-8FD9FE983C34}">
      <dsp:nvSpPr>
        <dsp:cNvPr id="0" name=""/>
        <dsp:cNvSpPr/>
      </dsp:nvSpPr>
      <dsp:spPr>
        <a:xfrm>
          <a:off x="59990" y="2487172"/>
          <a:ext cx="322622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Stakeholder Engagement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Regular consultations with residents, local government, and private partners ensured community support and diverse input.</a:t>
          </a:r>
        </a:p>
      </dsp:txBody>
      <dsp:txXfrm>
        <a:off x="59990" y="2487172"/>
        <a:ext cx="3226223" cy="1125000"/>
      </dsp:txXfrm>
    </dsp:sp>
    <dsp:sp modelId="{A5E182F7-651F-4D95-A9AB-4B5D3463E96A}">
      <dsp:nvSpPr>
        <dsp:cNvPr id="0" name=""/>
        <dsp:cNvSpPr/>
      </dsp:nvSpPr>
      <dsp:spPr>
        <a:xfrm>
          <a:off x="4738014" y="580632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865AE7-E50D-4C3C-B72E-8559A62A4779}">
      <dsp:nvSpPr>
        <dsp:cNvPr id="0" name=""/>
        <dsp:cNvSpPr/>
      </dsp:nvSpPr>
      <dsp:spPr>
        <a:xfrm>
          <a:off x="3850802" y="2487172"/>
          <a:ext cx="322622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Flexibility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Agile management allowed the team to adapt to challenges and scope changes.</a:t>
          </a:r>
        </a:p>
      </dsp:txBody>
      <dsp:txXfrm>
        <a:off x="3850802" y="2487172"/>
        <a:ext cx="3226223" cy="1125000"/>
      </dsp:txXfrm>
    </dsp:sp>
    <dsp:sp modelId="{7205E52B-4A8F-49F1-AC43-9B4A19A10EE4}">
      <dsp:nvSpPr>
        <dsp:cNvPr id="0" name=""/>
        <dsp:cNvSpPr/>
      </dsp:nvSpPr>
      <dsp:spPr>
        <a:xfrm>
          <a:off x="8528826" y="580632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FDEC4-E4F3-4DEA-957B-AD70F7B6DAE9}">
      <dsp:nvSpPr>
        <dsp:cNvPr id="0" name=""/>
        <dsp:cNvSpPr/>
      </dsp:nvSpPr>
      <dsp:spPr>
        <a:xfrm>
          <a:off x="7641615" y="2487172"/>
          <a:ext cx="322622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Integration of New Technologies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Project adapted to include cutting-edge smart city technologies.</a:t>
          </a:r>
        </a:p>
      </dsp:txBody>
      <dsp:txXfrm>
        <a:off x="7641615" y="2487172"/>
        <a:ext cx="3226223" cy="1125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1207E-55F4-4366-8552-53FC1889EFDB}">
      <dsp:nvSpPr>
        <dsp:cNvPr id="0" name=""/>
        <dsp:cNvSpPr/>
      </dsp:nvSpPr>
      <dsp:spPr>
        <a:xfrm>
          <a:off x="947201" y="580592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5A0F7-01C8-40E7-95D5-F137DBE8D4D5}">
      <dsp:nvSpPr>
        <dsp:cNvPr id="0" name=""/>
        <dsp:cNvSpPr/>
      </dsp:nvSpPr>
      <dsp:spPr>
        <a:xfrm>
          <a:off x="59990" y="2487212"/>
          <a:ext cx="322622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Sustainability from the Start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Sustainability must be embedded in project planning, but not necessarily through strict ecological models.</a:t>
          </a:r>
        </a:p>
      </dsp:txBody>
      <dsp:txXfrm>
        <a:off x="59990" y="2487212"/>
        <a:ext cx="3226223" cy="1125000"/>
      </dsp:txXfrm>
    </dsp:sp>
    <dsp:sp modelId="{21A3863A-D152-4321-99A9-661A923F58F3}">
      <dsp:nvSpPr>
        <dsp:cNvPr id="0" name=""/>
        <dsp:cNvSpPr/>
      </dsp:nvSpPr>
      <dsp:spPr>
        <a:xfrm>
          <a:off x="4738014" y="580592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A107F-AA2A-4F2D-B481-9BF9E56DA999}">
      <dsp:nvSpPr>
        <dsp:cNvPr id="0" name=""/>
        <dsp:cNvSpPr/>
      </dsp:nvSpPr>
      <dsp:spPr>
        <a:xfrm>
          <a:off x="3850802" y="2487212"/>
          <a:ext cx="322622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Technological Innovation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New approaches like nanotechnology should be explored to improve efficiency.</a:t>
          </a:r>
        </a:p>
      </dsp:txBody>
      <dsp:txXfrm>
        <a:off x="3850802" y="2487212"/>
        <a:ext cx="3226223" cy="1125000"/>
      </dsp:txXfrm>
    </dsp:sp>
    <dsp:sp modelId="{EDE6C3E5-45F9-40C2-8E3D-A167EFC3DC0B}">
      <dsp:nvSpPr>
        <dsp:cNvPr id="0" name=""/>
        <dsp:cNvSpPr/>
      </dsp:nvSpPr>
      <dsp:spPr>
        <a:xfrm>
          <a:off x="8528826" y="580592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31F80-31D0-40C2-A9A4-D9F3AD7FA982}">
      <dsp:nvSpPr>
        <dsp:cNvPr id="0" name=""/>
        <dsp:cNvSpPr/>
      </dsp:nvSpPr>
      <dsp:spPr>
        <a:xfrm>
          <a:off x="7641615" y="2487212"/>
          <a:ext cx="322622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Lifecycle Sustainability Assessments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Impact assessments should be integrated throughout the project lifecycle for long-term ecological performance.</a:t>
          </a:r>
        </a:p>
      </dsp:txBody>
      <dsp:txXfrm>
        <a:off x="7641615" y="2487212"/>
        <a:ext cx="3226223" cy="11250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D216B-E6C8-4897-88D8-3169EA1AFA74}">
      <dsp:nvSpPr>
        <dsp:cNvPr id="0" name=""/>
        <dsp:cNvSpPr/>
      </dsp:nvSpPr>
      <dsp:spPr>
        <a:xfrm>
          <a:off x="947201" y="752652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268E9-159B-4944-8455-F15AA4EB3E72}">
      <dsp:nvSpPr>
        <dsp:cNvPr id="0" name=""/>
        <dsp:cNvSpPr/>
      </dsp:nvSpPr>
      <dsp:spPr>
        <a:xfrm>
          <a:off x="59990" y="2607652"/>
          <a:ext cx="3226223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Successful Completion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Project stayed on track and met deadlines due to flexible planning.</a:t>
          </a:r>
        </a:p>
      </dsp:txBody>
      <dsp:txXfrm>
        <a:off x="59990" y="2607652"/>
        <a:ext cx="3226223" cy="832500"/>
      </dsp:txXfrm>
    </dsp:sp>
    <dsp:sp modelId="{BC30E78D-C900-4B32-9705-5FDBAA23D65E}">
      <dsp:nvSpPr>
        <dsp:cNvPr id="0" name=""/>
        <dsp:cNvSpPr/>
      </dsp:nvSpPr>
      <dsp:spPr>
        <a:xfrm>
          <a:off x="4738014" y="752652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DD0C3-28D3-40DD-911A-F5DEAD75D20D}">
      <dsp:nvSpPr>
        <dsp:cNvPr id="0" name=""/>
        <dsp:cNvSpPr/>
      </dsp:nvSpPr>
      <dsp:spPr>
        <a:xfrm>
          <a:off x="3850802" y="2607652"/>
          <a:ext cx="3226223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Team Dynamics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Strong communication and collaboration were key to resolving issues and maintaining momentum.</a:t>
          </a:r>
        </a:p>
      </dsp:txBody>
      <dsp:txXfrm>
        <a:off x="3850802" y="2607652"/>
        <a:ext cx="3226223" cy="832500"/>
      </dsp:txXfrm>
    </dsp:sp>
    <dsp:sp modelId="{6AE3186D-CA01-4CD9-AE59-DB566BECD60E}">
      <dsp:nvSpPr>
        <dsp:cNvPr id="0" name=""/>
        <dsp:cNvSpPr/>
      </dsp:nvSpPr>
      <dsp:spPr>
        <a:xfrm>
          <a:off x="8528826" y="752652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1A1BC-BB2F-44E2-9CA7-E41310953DA9}">
      <dsp:nvSpPr>
        <dsp:cNvPr id="0" name=""/>
        <dsp:cNvSpPr/>
      </dsp:nvSpPr>
      <dsp:spPr>
        <a:xfrm>
          <a:off x="7641615" y="2607652"/>
          <a:ext cx="3226223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Lessons Learned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Emphasis on flexibility, better scheduling, and improved communication for future group work.</a:t>
          </a:r>
        </a:p>
      </dsp:txBody>
      <dsp:txXfrm>
        <a:off x="7641615" y="2607652"/>
        <a:ext cx="3226223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8DB56-EC6E-44FF-B543-53DFB3516D69}">
      <dsp:nvSpPr>
        <dsp:cNvPr id="0" name=""/>
        <dsp:cNvSpPr/>
      </dsp:nvSpPr>
      <dsp:spPr>
        <a:xfrm>
          <a:off x="0" y="531"/>
          <a:ext cx="6551915" cy="124375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9AB33D-9238-476B-BB73-1D26767DED9B}">
      <dsp:nvSpPr>
        <dsp:cNvPr id="0" name=""/>
        <dsp:cNvSpPr/>
      </dsp:nvSpPr>
      <dsp:spPr>
        <a:xfrm>
          <a:off x="376235" y="280376"/>
          <a:ext cx="684065" cy="6840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A9CBF7-D495-4977-A1C2-49C92236A69F}">
      <dsp:nvSpPr>
        <dsp:cNvPr id="0" name=""/>
        <dsp:cNvSpPr/>
      </dsp:nvSpPr>
      <dsp:spPr>
        <a:xfrm>
          <a:off x="1436537" y="531"/>
          <a:ext cx="5115377" cy="124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31" tIns="131631" rIns="131631" bIns="1316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/>
              <a:cs typeface="Times New Roman"/>
            </a:rPr>
            <a:t>Lead Agency</a:t>
          </a:r>
          <a:r>
            <a:rPr lang="en-US" sz="1800" kern="1200" dirty="0">
              <a:latin typeface="Times New Roman"/>
              <a:cs typeface="Times New Roman"/>
            </a:rPr>
            <a:t>: Sydney Olympic Park Authority (SOPA) manages the project and overall governance.</a:t>
          </a:r>
        </a:p>
      </dsp:txBody>
      <dsp:txXfrm>
        <a:off x="1436537" y="531"/>
        <a:ext cx="5115377" cy="1243755"/>
      </dsp:txXfrm>
    </dsp:sp>
    <dsp:sp modelId="{0A5F2FD0-EED8-4009-B456-AF9B7C9642BA}">
      <dsp:nvSpPr>
        <dsp:cNvPr id="0" name=""/>
        <dsp:cNvSpPr/>
      </dsp:nvSpPr>
      <dsp:spPr>
        <a:xfrm>
          <a:off x="0" y="1555225"/>
          <a:ext cx="6551915" cy="124375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6702C10-7994-4CC2-98E0-06C484EC2E53}">
      <dsp:nvSpPr>
        <dsp:cNvPr id="0" name=""/>
        <dsp:cNvSpPr/>
      </dsp:nvSpPr>
      <dsp:spPr>
        <a:xfrm>
          <a:off x="376235" y="1835070"/>
          <a:ext cx="684065" cy="6840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22E143-4162-4732-B5E4-C746EB260255}">
      <dsp:nvSpPr>
        <dsp:cNvPr id="0" name=""/>
        <dsp:cNvSpPr/>
      </dsp:nvSpPr>
      <dsp:spPr>
        <a:xfrm>
          <a:off x="1436537" y="1555225"/>
          <a:ext cx="5115377" cy="124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31" tIns="131631" rIns="131631" bIns="1316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/>
              <a:cs typeface="Times New Roman"/>
            </a:rPr>
            <a:t>Collaboration</a:t>
          </a:r>
          <a:r>
            <a:rPr lang="en-US" sz="1800" b="0" kern="1200">
              <a:latin typeface="Times New Roman"/>
              <a:cs typeface="Times New Roman"/>
            </a:rPr>
            <a:t>: Involvement of </a:t>
          </a:r>
          <a:r>
            <a:rPr lang="en-US" sz="1800" kern="1200">
              <a:latin typeface="Times New Roman"/>
              <a:cs typeface="Times New Roman"/>
            </a:rPr>
            <a:t>local/state governments, private-sector contractors, and tech companies (e.g., Microsoft).</a:t>
          </a:r>
        </a:p>
      </dsp:txBody>
      <dsp:txXfrm>
        <a:off x="1436537" y="1555225"/>
        <a:ext cx="5115377" cy="1243755"/>
      </dsp:txXfrm>
    </dsp:sp>
    <dsp:sp modelId="{9BCEA30E-734E-4EBB-B72A-47F46667B614}">
      <dsp:nvSpPr>
        <dsp:cNvPr id="0" name=""/>
        <dsp:cNvSpPr/>
      </dsp:nvSpPr>
      <dsp:spPr>
        <a:xfrm>
          <a:off x="0" y="3110450"/>
          <a:ext cx="6551915" cy="124375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F7D6B9-9A0F-42DD-8CAD-D3913002488A}">
      <dsp:nvSpPr>
        <dsp:cNvPr id="0" name=""/>
        <dsp:cNvSpPr/>
      </dsp:nvSpPr>
      <dsp:spPr>
        <a:xfrm>
          <a:off x="376235" y="3389764"/>
          <a:ext cx="684065" cy="6840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D306F-1415-45D3-9E31-9CDB06F0EA0E}">
      <dsp:nvSpPr>
        <dsp:cNvPr id="0" name=""/>
        <dsp:cNvSpPr/>
      </dsp:nvSpPr>
      <dsp:spPr>
        <a:xfrm>
          <a:off x="1436537" y="3109919"/>
          <a:ext cx="5115377" cy="124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31" tIns="131631" rIns="131631" bIns="1316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/>
              <a:cs typeface="Times New Roman"/>
            </a:rPr>
            <a:t>Community Engagement</a:t>
          </a:r>
          <a:r>
            <a:rPr lang="en-US" sz="1800" b="0" kern="1200">
              <a:latin typeface="Times New Roman"/>
              <a:cs typeface="Times New Roman"/>
            </a:rPr>
            <a:t>: Residents </a:t>
          </a:r>
          <a:r>
            <a:rPr lang="en-US" sz="1800" kern="1200">
              <a:latin typeface="Times New Roman"/>
              <a:cs typeface="Times New Roman"/>
            </a:rPr>
            <a:t>participate as part of the "Smart City Advisory Panel," ensuring a community-responsive project.</a:t>
          </a:r>
        </a:p>
      </dsp:txBody>
      <dsp:txXfrm>
        <a:off x="1436537" y="3109919"/>
        <a:ext cx="5115377" cy="12437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85B31-F5C9-48DF-8EA2-4B62F2CD396E}">
      <dsp:nvSpPr>
        <dsp:cNvPr id="0" name=""/>
        <dsp:cNvSpPr/>
      </dsp:nvSpPr>
      <dsp:spPr>
        <a:xfrm>
          <a:off x="1212569" y="88193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C40CA-56DE-4FFB-AAD3-E25BD08ABABF}">
      <dsp:nvSpPr>
        <dsp:cNvPr id="0" name=""/>
        <dsp:cNvSpPr/>
      </dsp:nvSpPr>
      <dsp:spPr>
        <a:xfrm>
          <a:off x="417971" y="2570605"/>
          <a:ext cx="28894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Key Phase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b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Planning laid the groundwork for smart infrastructure and sustainability.</a:t>
          </a:r>
        </a:p>
      </dsp:txBody>
      <dsp:txXfrm>
        <a:off x="417971" y="2570605"/>
        <a:ext cx="2889450" cy="900000"/>
      </dsp:txXfrm>
    </dsp:sp>
    <dsp:sp modelId="{117D127C-4E29-47D8-9286-7F5C1A81129C}">
      <dsp:nvSpPr>
        <dsp:cNvPr id="0" name=""/>
        <dsp:cNvSpPr/>
      </dsp:nvSpPr>
      <dsp:spPr>
        <a:xfrm>
          <a:off x="4607673" y="88193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6B1F6-25A6-4B4F-8C88-C5FFC256036E}">
      <dsp:nvSpPr>
        <dsp:cNvPr id="0" name=""/>
        <dsp:cNvSpPr/>
      </dsp:nvSpPr>
      <dsp:spPr>
        <a:xfrm>
          <a:off x="3813074" y="2570605"/>
          <a:ext cx="28894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Focus on Innovation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b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Transforming Sydney Olympic Park into a smart city using advanced technology.</a:t>
          </a:r>
        </a:p>
      </dsp:txBody>
      <dsp:txXfrm>
        <a:off x="3813074" y="2570605"/>
        <a:ext cx="2889450" cy="900000"/>
      </dsp:txXfrm>
    </dsp:sp>
    <dsp:sp modelId="{6D0156EE-3D3D-46CB-BC99-F552A9CC522B}">
      <dsp:nvSpPr>
        <dsp:cNvPr id="0" name=""/>
        <dsp:cNvSpPr/>
      </dsp:nvSpPr>
      <dsp:spPr>
        <a:xfrm>
          <a:off x="8002777" y="88193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8AADB-B0BE-4CCA-975C-4156BA2546D6}">
      <dsp:nvSpPr>
        <dsp:cNvPr id="0" name=""/>
        <dsp:cNvSpPr/>
      </dsp:nvSpPr>
      <dsp:spPr>
        <a:xfrm>
          <a:off x="7208178" y="2570605"/>
          <a:ext cx="28894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Scope</a:t>
          </a: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b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Addressing public spaces, transit systems, and residential development.</a:t>
          </a:r>
        </a:p>
      </dsp:txBody>
      <dsp:txXfrm>
        <a:off x="7208178" y="2570605"/>
        <a:ext cx="2889450" cy="90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C7E1D-CAF9-4724-B16F-750825018C43}">
      <dsp:nvSpPr>
        <dsp:cNvPr id="0" name=""/>
        <dsp:cNvSpPr/>
      </dsp:nvSpPr>
      <dsp:spPr>
        <a:xfrm>
          <a:off x="947201" y="642254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9BA2E-8C16-4614-865A-77B224A3C7C8}">
      <dsp:nvSpPr>
        <dsp:cNvPr id="0" name=""/>
        <dsp:cNvSpPr/>
      </dsp:nvSpPr>
      <dsp:spPr>
        <a:xfrm>
          <a:off x="59990" y="2530799"/>
          <a:ext cx="3226223" cy="101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Sustainable Systems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Integrated smart lighting, water, and transport solutions.</a:t>
          </a:r>
        </a:p>
      </dsp:txBody>
      <dsp:txXfrm>
        <a:off x="59990" y="2530799"/>
        <a:ext cx="3226223" cy="1019750"/>
      </dsp:txXfrm>
    </dsp:sp>
    <dsp:sp modelId="{62C9D586-09A1-4586-95CB-38711AC1A7F7}">
      <dsp:nvSpPr>
        <dsp:cNvPr id="0" name=""/>
        <dsp:cNvSpPr/>
      </dsp:nvSpPr>
      <dsp:spPr>
        <a:xfrm>
          <a:off x="4738014" y="642254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5E209-4CEA-423A-9A0E-C7F7F57F06D7}">
      <dsp:nvSpPr>
        <dsp:cNvPr id="0" name=""/>
        <dsp:cNvSpPr/>
      </dsp:nvSpPr>
      <dsp:spPr>
        <a:xfrm>
          <a:off x="3850802" y="2530799"/>
          <a:ext cx="3226223" cy="101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Balancing Innovation and Environment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: Ensuring technology does not harm the environment.</a:t>
          </a:r>
        </a:p>
      </dsp:txBody>
      <dsp:txXfrm>
        <a:off x="3850802" y="2530799"/>
        <a:ext cx="3226223" cy="1019750"/>
      </dsp:txXfrm>
    </dsp:sp>
    <dsp:sp modelId="{61E9CE50-2C39-408C-B437-78CB6608CEE9}">
      <dsp:nvSpPr>
        <dsp:cNvPr id="0" name=""/>
        <dsp:cNvSpPr/>
      </dsp:nvSpPr>
      <dsp:spPr>
        <a:xfrm>
          <a:off x="8528826" y="642254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F90D2-C504-4B5E-8846-743A74487980}">
      <dsp:nvSpPr>
        <dsp:cNvPr id="0" name=""/>
        <dsp:cNvSpPr/>
      </dsp:nvSpPr>
      <dsp:spPr>
        <a:xfrm>
          <a:off x="7641615" y="2530799"/>
          <a:ext cx="3226223" cy="101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Tools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: Work Breakdown Structure (WBS) to organize tasks and set deadlines.</a:t>
          </a:r>
        </a:p>
      </dsp:txBody>
      <dsp:txXfrm>
        <a:off x="7641615" y="2530799"/>
        <a:ext cx="3226223" cy="10197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556DB-8D20-47F6-8293-678D31D644CE}">
      <dsp:nvSpPr>
        <dsp:cNvPr id="0" name=""/>
        <dsp:cNvSpPr/>
      </dsp:nvSpPr>
      <dsp:spPr>
        <a:xfrm>
          <a:off x="0" y="0"/>
          <a:ext cx="5315188" cy="10097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D85F5-32B0-4F80-8D97-9F7718C28B40}">
      <dsp:nvSpPr>
        <dsp:cNvPr id="0" name=""/>
        <dsp:cNvSpPr/>
      </dsp:nvSpPr>
      <dsp:spPr>
        <a:xfrm>
          <a:off x="305457" y="227631"/>
          <a:ext cx="555377" cy="5553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C0E25-E7B0-4853-8DC0-8A21017D592E}">
      <dsp:nvSpPr>
        <dsp:cNvPr id="0" name=""/>
        <dsp:cNvSpPr/>
      </dsp:nvSpPr>
      <dsp:spPr>
        <a:xfrm>
          <a:off x="1166292" y="431"/>
          <a:ext cx="4148896" cy="1009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868" tIns="106868" rIns="106868" bIns="1068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Gantt Chart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Used to manage project timelines and milestones efficiently.</a:t>
          </a:r>
        </a:p>
      </dsp:txBody>
      <dsp:txXfrm>
        <a:off x="1166292" y="431"/>
        <a:ext cx="4148896" cy="1009777"/>
      </dsp:txXfrm>
    </dsp:sp>
    <dsp:sp modelId="{0C58D1E9-1E11-4687-8748-D625032E6699}">
      <dsp:nvSpPr>
        <dsp:cNvPr id="0" name=""/>
        <dsp:cNvSpPr/>
      </dsp:nvSpPr>
      <dsp:spPr>
        <a:xfrm>
          <a:off x="0" y="1262652"/>
          <a:ext cx="5315188" cy="10097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D7D10-CB7D-4EBB-8F7C-3DF9BCE9ECEA}">
      <dsp:nvSpPr>
        <dsp:cNvPr id="0" name=""/>
        <dsp:cNvSpPr/>
      </dsp:nvSpPr>
      <dsp:spPr>
        <a:xfrm>
          <a:off x="305457" y="1489852"/>
          <a:ext cx="555377" cy="5553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14D09-5CD3-49D6-958D-804780A67D80}">
      <dsp:nvSpPr>
        <dsp:cNvPr id="0" name=""/>
        <dsp:cNvSpPr/>
      </dsp:nvSpPr>
      <dsp:spPr>
        <a:xfrm>
          <a:off x="1166292" y="1262652"/>
          <a:ext cx="4148896" cy="1009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868" tIns="106868" rIns="106868" bIns="1068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Overlapping Tasks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Some phases, like infrastructure and sustainability, were completed concurrently.</a:t>
          </a:r>
        </a:p>
      </dsp:txBody>
      <dsp:txXfrm>
        <a:off x="1166292" y="1262652"/>
        <a:ext cx="4148896" cy="1009777"/>
      </dsp:txXfrm>
    </dsp:sp>
    <dsp:sp modelId="{7165E3FB-D3DE-4D22-938D-4AA8E1F68D95}">
      <dsp:nvSpPr>
        <dsp:cNvPr id="0" name=""/>
        <dsp:cNvSpPr/>
      </dsp:nvSpPr>
      <dsp:spPr>
        <a:xfrm>
          <a:off x="0" y="2524874"/>
          <a:ext cx="5315188" cy="10097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2A6C6-E527-4A9C-B1CF-1111BC361BDC}">
      <dsp:nvSpPr>
        <dsp:cNvPr id="0" name=""/>
        <dsp:cNvSpPr/>
      </dsp:nvSpPr>
      <dsp:spPr>
        <a:xfrm>
          <a:off x="305457" y="2752074"/>
          <a:ext cx="555377" cy="5553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91101-4239-4ADA-9D68-7335D4844B8F}">
      <dsp:nvSpPr>
        <dsp:cNvPr id="0" name=""/>
        <dsp:cNvSpPr/>
      </dsp:nvSpPr>
      <dsp:spPr>
        <a:xfrm>
          <a:off x="1166292" y="2524874"/>
          <a:ext cx="4148896" cy="1009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868" tIns="106868" rIns="106868" bIns="1068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Delays due to tech procurement and legal adjustments.</a:t>
          </a:r>
        </a:p>
      </dsp:txBody>
      <dsp:txXfrm>
        <a:off x="1166292" y="2524874"/>
        <a:ext cx="4148896" cy="10097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57202-B160-4425-9543-F4BB8EB04975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A6933-EEBA-4D98-B26E-3101E8E8A612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Major Challenges</a:t>
          </a:r>
          <a:r>
            <a:rPr lang="en-US" sz="2200" kern="12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: Environmental hazards, community opposition, budget limitations.</a:t>
          </a:r>
        </a:p>
      </dsp:txBody>
      <dsp:txXfrm>
        <a:off x="398656" y="1088253"/>
        <a:ext cx="2959127" cy="1837317"/>
      </dsp:txXfrm>
    </dsp:sp>
    <dsp:sp modelId="{C0B43E00-64DF-456C-BECE-CA8DA0B0D657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7C7A3-281A-4BCB-AC6F-1C0CB3F52A7C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Environmental Risks</a:t>
          </a:r>
          <a:r>
            <a:rPr lang="en-US" sz="2200" kern="12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: Addressed through Ecologically Sustainable Development (ESD) principles.</a:t>
          </a:r>
        </a:p>
      </dsp:txBody>
      <dsp:txXfrm>
        <a:off x="4155097" y="1088253"/>
        <a:ext cx="2959127" cy="1837317"/>
      </dsp:txXfrm>
    </dsp:sp>
    <dsp:sp modelId="{DDEBBF2C-4767-4701-854A-79E5D66E9A4E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121E4-5CBB-4CE8-9049-49FF0D5999A7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Financial Risks</a:t>
          </a:r>
          <a:r>
            <a:rPr lang="en-US" sz="2200" kern="12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rPr>
            <a:t>: Managed using Public-Private Partnerships (PPP) for secure funding.</a:t>
          </a:r>
        </a:p>
      </dsp:txBody>
      <dsp:txXfrm>
        <a:off x="7911539" y="1088253"/>
        <a:ext cx="2959127" cy="18373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2D976-4BCD-40DA-AEA4-AF7C238BF14D}">
      <dsp:nvSpPr>
        <dsp:cNvPr id="0" name=""/>
        <dsp:cNvSpPr/>
      </dsp:nvSpPr>
      <dsp:spPr>
        <a:xfrm>
          <a:off x="947201" y="752652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19BDA-6DE8-4DF6-AF69-B41D30ECDCC0}">
      <dsp:nvSpPr>
        <dsp:cNvPr id="0" name=""/>
        <dsp:cNvSpPr/>
      </dsp:nvSpPr>
      <dsp:spPr>
        <a:xfrm>
          <a:off x="59990" y="2607652"/>
          <a:ext cx="3226223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ESD Principles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Balanced environmental conservation with urban development.</a:t>
          </a:r>
        </a:p>
      </dsp:txBody>
      <dsp:txXfrm>
        <a:off x="59990" y="2607652"/>
        <a:ext cx="3226223" cy="832500"/>
      </dsp:txXfrm>
    </dsp:sp>
    <dsp:sp modelId="{5F82AF68-503B-4760-BCF1-F46DC248EECC}">
      <dsp:nvSpPr>
        <dsp:cNvPr id="0" name=""/>
        <dsp:cNvSpPr/>
      </dsp:nvSpPr>
      <dsp:spPr>
        <a:xfrm>
          <a:off x="4738014" y="752652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02AB0-748C-479A-A2F2-04EF7EBE3F58}">
      <dsp:nvSpPr>
        <dsp:cNvPr id="0" name=""/>
        <dsp:cNvSpPr/>
      </dsp:nvSpPr>
      <dsp:spPr>
        <a:xfrm>
          <a:off x="3850802" y="2607652"/>
          <a:ext cx="3226223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Community Pushback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Public consultations and workshops addressed traffic, land use, and disruption concerns.</a:t>
          </a:r>
        </a:p>
      </dsp:txBody>
      <dsp:txXfrm>
        <a:off x="3850802" y="2607652"/>
        <a:ext cx="3226223" cy="832500"/>
      </dsp:txXfrm>
    </dsp:sp>
    <dsp:sp modelId="{74DBEA8F-B6A3-4C95-838C-961D7845931C}">
      <dsp:nvSpPr>
        <dsp:cNvPr id="0" name=""/>
        <dsp:cNvSpPr/>
      </dsp:nvSpPr>
      <dsp:spPr>
        <a:xfrm>
          <a:off x="8528826" y="752652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A07C5-59EB-4609-B0E9-EC59AED185F3}">
      <dsp:nvSpPr>
        <dsp:cNvPr id="0" name=""/>
        <dsp:cNvSpPr/>
      </dsp:nvSpPr>
      <dsp:spPr>
        <a:xfrm>
          <a:off x="7641615" y="2607652"/>
          <a:ext cx="3226223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Financial Strategy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Long-term success of venues like Telstra Stadium due to effective PPP.</a:t>
          </a:r>
        </a:p>
      </dsp:txBody>
      <dsp:txXfrm>
        <a:off x="7641615" y="2607652"/>
        <a:ext cx="3226223" cy="832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6E8BD-160A-4974-B530-EAFC10B5361E}">
      <dsp:nvSpPr>
        <dsp:cNvPr id="0" name=""/>
        <dsp:cNvSpPr/>
      </dsp:nvSpPr>
      <dsp:spPr>
        <a:xfrm>
          <a:off x="718664" y="39765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CDC3F-9202-48EC-994D-7B6CD4A7FAC3}">
      <dsp:nvSpPr>
        <dsp:cNvPr id="0" name=""/>
        <dsp:cNvSpPr/>
      </dsp:nvSpPr>
      <dsp:spPr>
        <a:xfrm>
          <a:off x="1135476" y="81446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FC976-9FD8-4595-957B-956A301AE757}">
      <dsp:nvSpPr>
        <dsp:cNvPr id="0" name=""/>
        <dsp:cNvSpPr/>
      </dsp:nvSpPr>
      <dsp:spPr>
        <a:xfrm>
          <a:off x="93445" y="2962652"/>
          <a:ext cx="3206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Governance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Collaboration among corporations, government, and communities.</a:t>
          </a:r>
        </a:p>
      </dsp:txBody>
      <dsp:txXfrm>
        <a:off x="93445" y="2962652"/>
        <a:ext cx="3206250" cy="832500"/>
      </dsp:txXfrm>
    </dsp:sp>
    <dsp:sp modelId="{C04DA624-FA7E-4823-8077-49531E29CA7E}">
      <dsp:nvSpPr>
        <dsp:cNvPr id="0" name=""/>
        <dsp:cNvSpPr/>
      </dsp:nvSpPr>
      <dsp:spPr>
        <a:xfrm>
          <a:off x="4486008" y="39765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869DF-5C66-48BA-B31D-D02BA27C1A02}">
      <dsp:nvSpPr>
        <dsp:cNvPr id="0" name=""/>
        <dsp:cNvSpPr/>
      </dsp:nvSpPr>
      <dsp:spPr>
        <a:xfrm>
          <a:off x="4902820" y="81446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5CC13-3DC6-4D62-8880-084196F1D80C}">
      <dsp:nvSpPr>
        <dsp:cNvPr id="0" name=""/>
        <dsp:cNvSpPr/>
      </dsp:nvSpPr>
      <dsp:spPr>
        <a:xfrm>
          <a:off x="3860789" y="2962652"/>
          <a:ext cx="3206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Community Involvement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Residents engaged via the "Smart City Advisory Panel" and public consultations.</a:t>
          </a:r>
        </a:p>
      </dsp:txBody>
      <dsp:txXfrm>
        <a:off x="3860789" y="2962652"/>
        <a:ext cx="3206250" cy="832500"/>
      </dsp:txXfrm>
    </dsp:sp>
    <dsp:sp modelId="{A091745E-32CA-4D1A-AE8C-D2FA1EEE7802}">
      <dsp:nvSpPr>
        <dsp:cNvPr id="0" name=""/>
        <dsp:cNvSpPr/>
      </dsp:nvSpPr>
      <dsp:spPr>
        <a:xfrm>
          <a:off x="8253352" y="39765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AC341-383C-4658-9BC0-5415A3F7CD47}">
      <dsp:nvSpPr>
        <dsp:cNvPr id="0" name=""/>
        <dsp:cNvSpPr/>
      </dsp:nvSpPr>
      <dsp:spPr>
        <a:xfrm>
          <a:off x="8670164" y="81446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1B997-BF74-4AF4-8D9E-E8D62718BACC}">
      <dsp:nvSpPr>
        <dsp:cNvPr id="0" name=""/>
        <dsp:cNvSpPr/>
      </dsp:nvSpPr>
      <dsp:spPr>
        <a:xfrm>
          <a:off x="7628133" y="2962652"/>
          <a:ext cx="3206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Outcome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Stakeholder input shaped decisions on sustainability and infrastructure.</a:t>
          </a:r>
        </a:p>
      </dsp:txBody>
      <dsp:txXfrm>
        <a:off x="7628133" y="2962652"/>
        <a:ext cx="3206250" cy="832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83697-6862-40E4-8E1F-10C27A9AA688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3D5FE-6DA3-4691-BB06-29B36AF9C156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Key Focus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Deploying cutting-edge smart technologies for sustainability and innovation.</a:t>
          </a:r>
        </a:p>
      </dsp:txBody>
      <dsp:txXfrm>
        <a:off x="59990" y="2654049"/>
        <a:ext cx="3226223" cy="720000"/>
      </dsp:txXfrm>
    </dsp:sp>
    <dsp:sp modelId="{F5088871-DD8E-4121-BF33-9EF6FA17C2BE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761F3-B5D1-4892-BBC0-926CD1D4863D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 Infrastructure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Installed intelligent lighting, advanced water management, and smart waste systems.</a:t>
          </a:r>
        </a:p>
      </dsp:txBody>
      <dsp:txXfrm>
        <a:off x="3850802" y="2654049"/>
        <a:ext cx="3226223" cy="720000"/>
      </dsp:txXfrm>
    </dsp:sp>
    <dsp:sp modelId="{E5FC3057-8E3F-4D1A-9588-0FFE594C15A2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1A7B8-04B6-4AAA-84BF-6318557C955B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Goal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Reduce environmental impact while enhancing urban livability.</a:t>
          </a:r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4731E-7D63-1E40-B7DF-359B4445EF62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7947C-8B1A-374C-A9C9-6C6B976F0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2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7947C-8B1A-374C-A9C9-6C6B976F05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2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7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0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52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8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0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6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6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4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9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4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ED95A29-8B00-C77E-D189-1C729321B3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5417" b="274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2276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Sydney Olympic Park Smart City Development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43752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cap="all" dirty="0">
                <a:latin typeface="Times New Roman"/>
                <a:cs typeface="Times New Roman"/>
              </a:rPr>
              <a:t>MGMT8040 Business Project Management </a:t>
            </a:r>
            <a:endParaRPr lang="en-US" cap="all" dirty="0">
              <a:latin typeface="Times New Roman"/>
              <a:cs typeface="Times New Roman"/>
            </a:endParaRPr>
          </a:p>
          <a:p>
            <a:r>
              <a:rPr lang="en-US" cap="all" dirty="0">
                <a:latin typeface="Times New Roman"/>
                <a:cs typeface="Times New Roman"/>
              </a:rPr>
              <a:t>Group 7</a:t>
            </a:r>
            <a:endParaRPr lang="en-US" dirty="0">
              <a:latin typeface="Times New Roman"/>
              <a:cs typeface="Times New Roman"/>
            </a:endParaRPr>
          </a:p>
          <a:p>
            <a:endParaRPr lang="en-US" cap="all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F93CAD-157C-D856-4DBC-45A84715E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933481"/>
              </p:ext>
            </p:extLst>
          </p:nvPr>
        </p:nvGraphicFramePr>
        <p:xfrm>
          <a:off x="3168869" y="4243700"/>
          <a:ext cx="5507421" cy="2507821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08856">
                  <a:extLst>
                    <a:ext uri="{9D8B030D-6E8A-4147-A177-3AD203B41FA5}">
                      <a16:colId xmlns:a16="http://schemas.microsoft.com/office/drawing/2014/main" val="3606936838"/>
                    </a:ext>
                  </a:extLst>
                </a:gridCol>
                <a:gridCol w="2398565">
                  <a:extLst>
                    <a:ext uri="{9D8B030D-6E8A-4147-A177-3AD203B41FA5}">
                      <a16:colId xmlns:a16="http://schemas.microsoft.com/office/drawing/2014/main" val="1773193100"/>
                    </a:ext>
                  </a:extLst>
                </a:gridCol>
              </a:tblGrid>
              <a:tr h="409903">
                <a:tc>
                  <a:txBody>
                    <a:bodyPr/>
                    <a:lstStyle/>
                    <a:p>
                      <a:pPr algn="ctr"/>
                      <a:r>
                        <a:rPr lang="en-AU" sz="1600" kern="1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Aryaman </a:t>
                      </a:r>
                      <a:r>
                        <a:rPr lang="en-AU" sz="1600" kern="10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Manhas</a:t>
                      </a:r>
                      <a:endParaRPr lang="en-AU" sz="1600" kern="1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kern="1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48022179</a:t>
                      </a:r>
                      <a:endParaRPr lang="en-AU" sz="1600" kern="1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283653"/>
                  </a:ext>
                </a:extLst>
              </a:tr>
              <a:tr h="413982">
                <a:tc>
                  <a:txBody>
                    <a:bodyPr/>
                    <a:lstStyle/>
                    <a:p>
                      <a:pPr algn="ctr"/>
                      <a:r>
                        <a:rPr lang="en-AU" sz="1600" kern="1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Mohd Amaan</a:t>
                      </a:r>
                      <a:endParaRPr lang="en-AU" sz="1600" kern="10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kern="1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47943734</a:t>
                      </a:r>
                      <a:endParaRPr lang="en-AU" sz="1600" kern="10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093040"/>
                  </a:ext>
                </a:extLst>
              </a:tr>
              <a:tr h="561312">
                <a:tc>
                  <a:txBody>
                    <a:bodyPr/>
                    <a:lstStyle/>
                    <a:p>
                      <a:pPr algn="ctr"/>
                      <a:r>
                        <a:rPr lang="en-AU" sz="1600" kern="1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Manoj Kumar Munikrishnappa</a:t>
                      </a:r>
                      <a:endParaRPr lang="en-AU" sz="1600" kern="10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kern="1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48040029</a:t>
                      </a:r>
                      <a:endParaRPr lang="en-AU" sz="1600" kern="10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45791"/>
                  </a:ext>
                </a:extLst>
              </a:tr>
              <a:tr h="561312">
                <a:tc>
                  <a:txBody>
                    <a:bodyPr/>
                    <a:lstStyle/>
                    <a:p>
                      <a:pPr algn="ctr"/>
                      <a:r>
                        <a:rPr lang="en-AU" sz="1600" kern="1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Hassan Mohammad </a:t>
                      </a:r>
                      <a:endParaRPr lang="en-AU" sz="1600" kern="1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kern="10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47892714</a:t>
                      </a:r>
                      <a:endParaRPr lang="en-AU" sz="1600" kern="10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004645"/>
                  </a:ext>
                </a:extLst>
              </a:tr>
              <a:tr h="561312">
                <a:tc>
                  <a:txBody>
                    <a:bodyPr/>
                    <a:lstStyle/>
                    <a:p>
                      <a:pPr algn="ctr"/>
                      <a:r>
                        <a:rPr lang="en-AU" sz="1600" kern="10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Muntasir</a:t>
                      </a:r>
                      <a:r>
                        <a:rPr lang="en-AU" sz="1600" kern="1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Md Nafis</a:t>
                      </a:r>
                      <a:endParaRPr lang="en-AU" sz="1600" kern="1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kern="1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48312932</a:t>
                      </a:r>
                      <a:endParaRPr lang="en-AU" sz="1600" kern="1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635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3BAA8-E2FE-0440-B8F6-E3BB2F9B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Project Implementation Overview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91E75A-A34D-CD83-FD01-E0838BF54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370579"/>
              </p:ext>
            </p:extLst>
          </p:nvPr>
        </p:nvGraphicFramePr>
        <p:xfrm>
          <a:off x="632085" y="2007200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AB6FE19A-7F17-81BF-345F-1591FB8E0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9C0A2C-1608-1828-0871-216E791522BB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Hassan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724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9E8C9-9D8E-EC27-EC37-0C33281A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Smart Technology and Monitoring</a:t>
            </a: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269143-A057-355B-072D-5BE124ADB6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28829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148F7075-339C-F78B-09E0-6325F7CA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4E902F-EC69-6FE7-FB82-265AC2BCCA96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Hassan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005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C9D3C-1E4E-AEB2-F270-A4AE6C52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Challenges and Management Strategies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92630B-99FD-D73C-D06A-75E195EBD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9422668"/>
              </p:ext>
            </p:extLst>
          </p:nvPr>
        </p:nvGraphicFramePr>
        <p:xfrm>
          <a:off x="559466" y="1941854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8762CD12-D332-9349-F5DA-2696D96F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6C54F2-8B07-8F47-26AE-E2A1A6C545BD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Hassan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12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526AC-1787-8EDF-489E-08C32361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Project Outcome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B517ED-CDC8-D348-86E0-ADA7FBCB6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649252"/>
              </p:ext>
            </p:extLst>
          </p:nvPr>
        </p:nvGraphicFramePr>
        <p:xfrm>
          <a:off x="487174" y="1978108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1DB21412-2F32-491C-D722-9ED61043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F3052F-D748-AEED-6F0A-2FF7571C7034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Nafis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744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3A070-CC6B-240E-6C56-8563E587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Success Metrics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E1C2F2-47AF-AFDE-DC1B-B9C98DA86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03095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3C677D77-D8DF-E9D9-72BE-061F8719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06CC1-4D4F-369D-D697-ABEFF655D7DA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Nafis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181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60C29-1BD9-7AF1-2E9C-EF76F4F5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Critical Analysis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58BD8B-5B13-34F0-C837-956C6D013B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89208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D9256615-7A78-5D4D-D320-D8C0FF65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475715-0ACB-692A-109C-87E8CC25F105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Nafis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1776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827E4-8101-7F44-7D78-FBAFB0C57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Lessons Learned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1DE9F0-B1F8-902D-C91E-537A7C6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28928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0F393F62-8641-871A-440D-4F38F2E4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DF37B-C13F-A6BB-5AB2-E98C7EB95E4D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Aryaman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988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7CC6D-47D1-C08E-2FF9-748E041C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Recommendations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385AF1-919C-9963-8A23-DA273DCF0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2338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004D26F2-14B7-EA54-6629-9976EAAE7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CC465-AC2B-DACA-3375-D41CE68E7C07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Aryaman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129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2560E6DB-E383-5F3A-0267-94E738A0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83" r="21756" b="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C63BA-BC10-A57E-AE40-E3278FC93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3700" dirty="0">
                <a:latin typeface="Times New Roman"/>
                <a:ea typeface="+mj-lt"/>
                <a:cs typeface="Times New Roman"/>
              </a:rPr>
              <a:t>Project Management Approach and Task Organization</a:t>
            </a:r>
            <a:endParaRPr lang="en-US" sz="37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F85C-B6B5-7238-3290-73D164D5C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latin typeface="Times New Roman"/>
                <a:ea typeface="+mn-lt"/>
                <a:cs typeface="Times New Roman"/>
              </a:rPr>
              <a:t>Structured Task Allocation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: Tasks were assigned based on individual strengths using a Work Breakdown Structure (WBS).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ea typeface="+mn-lt"/>
                <a:cs typeface="Times New Roman"/>
              </a:rPr>
              <a:t>Project Planning Tools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: Gantt Chart used to visualize task durations, deadlines, and dependencies.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ea typeface="+mn-lt"/>
                <a:cs typeface="Times New Roman"/>
              </a:rPr>
              <a:t>Collaboration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: Regular team meetings ensured that all members stayed aligned with project goals and progress.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08AFFBA5-E6B8-9828-065C-FEC730E5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85B30F-532E-89C1-BE0D-44567FB927EF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Hassan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2201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9EE77-3529-8237-DC0D-14926435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75689"/>
            <a:ext cx="10515600" cy="130644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000" dirty="0">
                <a:latin typeface="Times New Roman"/>
                <a:ea typeface="+mj-lt"/>
                <a:cs typeface="Times New Roman"/>
              </a:rPr>
              <a:t>Progress Tracking and Challenges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3905688-7E24-B11A-979D-8C87C236C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53" y="1374676"/>
            <a:ext cx="4152774" cy="43034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b="1" dirty="0">
                <a:latin typeface="Times New Roman"/>
                <a:ea typeface="+mn-lt"/>
                <a:cs typeface="Times New Roman"/>
              </a:rPr>
              <a:t> Tracking Progress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: Used Gantt Chart to monitor task progress and overlaps.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dirty="0">
                <a:latin typeface="Times New Roman"/>
                <a:ea typeface="+mn-lt"/>
                <a:cs typeface="Times New Roman"/>
              </a:rPr>
              <a:t> Challenges Faced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: Schedule conflicts and member availability issues.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dirty="0">
                <a:latin typeface="Times New Roman"/>
                <a:ea typeface="+mn-lt"/>
                <a:cs typeface="Times New Roman"/>
              </a:rPr>
              <a:t> Risk Management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: Frequent check-ins, reallocation of tasks, and adjustments to timelines to stay on schedule.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buFont typeface="Wingdings" pitchFamily="2" charset="2"/>
              <a:buChar char="q"/>
            </a:pP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29" name="Picture 28" descr="A graph with orange squares&#10;&#10;Description automatically generated">
            <a:extLst>
              <a:ext uri="{FF2B5EF4-FFF2-40B4-BE49-F238E27FC236}">
                <a16:creationId xmlns:a16="http://schemas.microsoft.com/office/drawing/2014/main" id="{7A2B51D8-F2CA-1CC8-D6BD-C8CF5AE4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49" t="-931" r="83" b="-140"/>
          <a:stretch/>
        </p:blipFill>
        <p:spPr>
          <a:xfrm>
            <a:off x="5242569" y="1374676"/>
            <a:ext cx="6934993" cy="4311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EE713184-489D-A14C-BFD5-4C44B0A38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C56F16-B1BF-DED0-8427-804B677D17E6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2613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DC5BB-BBA9-FD68-D448-C7C4F3A6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28" y="141768"/>
            <a:ext cx="7761362" cy="170824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latin typeface="Times New Roman"/>
                <a:ea typeface="+mj-lt"/>
                <a:cs typeface="Times New Roman"/>
              </a:rPr>
              <a:t>Project Introduction and Background</a:t>
            </a:r>
          </a:p>
          <a:p>
            <a:endParaRPr lang="en-US" sz="4000" dirty="0">
              <a:cs typeface="Calibri Light"/>
            </a:endParaRPr>
          </a:p>
        </p:txBody>
      </p:sp>
      <p:pic>
        <p:nvPicPr>
          <p:cNvPr id="4" name="Picture 3" descr="2000 Summer Olympics - Wikipedia">
            <a:extLst>
              <a:ext uri="{FF2B5EF4-FFF2-40B4-BE49-F238E27FC236}">
                <a16:creationId xmlns:a16="http://schemas.microsoft.com/office/drawing/2014/main" id="{B7BCF74A-B8E6-8113-19D4-147575163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86" t="-616" r="-698" b="-2259"/>
          <a:stretch/>
        </p:blipFill>
        <p:spPr>
          <a:xfrm>
            <a:off x="7564835" y="1393440"/>
            <a:ext cx="4034047" cy="5043593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545E79F-744B-7C51-4F19-03D6BC2AD9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170456"/>
              </p:ext>
            </p:extLst>
          </p:nvPr>
        </p:nvGraphicFramePr>
        <p:xfrm>
          <a:off x="797120" y="1702809"/>
          <a:ext cx="5541543" cy="4386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4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1141673E-290B-58AC-3EE7-9EA6ADD5C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65C547-EE40-0003-7613-D7554A46E19C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Aryaman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290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7C444-03E2-22F0-7BA3-C73D9647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Project Outcomes and Team Performance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5D9354-925E-4792-D18E-A159E9AC4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500870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AEAF2CDF-2E8B-76EC-5B39-6BC981695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B34DB-C5BA-85F5-E76B-E9E24CB90111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Nafis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66774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CC6B7-20A2-52A9-246B-25B0ABCD8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43" y="778545"/>
            <a:ext cx="6714699" cy="317868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Times New Roman"/>
                <a:cs typeface="Times New Roman"/>
              </a:rPr>
              <a:t>Any Questions</a:t>
            </a:r>
            <a:r>
              <a:rPr lang="en-US" sz="4800" dirty="0">
                <a:solidFill>
                  <a:srgbClr val="FFFFFF"/>
                </a:solidFill>
                <a:latin typeface="Times New Roman"/>
                <a:cs typeface="Times New Roman"/>
              </a:rPr>
              <a:t> ?</a:t>
            </a:r>
            <a:endParaRPr lang="en-US" sz="4800" kern="12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29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8E75A-8408-C57A-E033-EA2AED47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Times New Roman"/>
                <a:cs typeface="Times New Roman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5170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Rectangle 231">
            <a:extLst>
              <a:ext uri="{FF2B5EF4-FFF2-40B4-BE49-F238E27FC236}">
                <a16:creationId xmlns:a16="http://schemas.microsoft.com/office/drawing/2014/main" id="{230C3D3F-804C-4A71-8E21-2B62A4081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C412E-D235-6C45-22B1-6E685C5A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09" y="0"/>
            <a:ext cx="10512552" cy="132813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000" dirty="0">
                <a:latin typeface="Times New Roman"/>
                <a:ea typeface="+mj-lt"/>
                <a:cs typeface="+mj-lt"/>
              </a:rPr>
              <a:t>Parties Involved and Collaboration</a:t>
            </a:r>
            <a:endParaRPr lang="en-US" sz="4000" dirty="0">
              <a:latin typeface="Times New Roman"/>
              <a:cs typeface="Times New Roman"/>
            </a:endParaRPr>
          </a:p>
        </p:txBody>
      </p:sp>
      <p:graphicFrame>
        <p:nvGraphicFramePr>
          <p:cNvPr id="171" name="Content Placeholder 157">
            <a:extLst>
              <a:ext uri="{FF2B5EF4-FFF2-40B4-BE49-F238E27FC236}">
                <a16:creationId xmlns:a16="http://schemas.microsoft.com/office/drawing/2014/main" id="{C6860DE9-B200-CDE6-C466-0E0AF3BF0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2153006"/>
              </p:ext>
            </p:extLst>
          </p:nvPr>
        </p:nvGraphicFramePr>
        <p:xfrm>
          <a:off x="4680374" y="1251897"/>
          <a:ext cx="6551915" cy="4354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FBD7C88A-7FA0-E86D-4A62-13B01C3D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5A5E0-0A5C-FA58-009D-A131EC7469FB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Aryaman</a:t>
            </a:r>
            <a:endParaRPr lang="en-US" sz="1400" dirty="0"/>
          </a:p>
        </p:txBody>
      </p:sp>
      <p:pic>
        <p:nvPicPr>
          <p:cNvPr id="3074" name="Picture 2" descr="Boomerang on Olympic Boulevard — Taylor">
            <a:extLst>
              <a:ext uri="{FF2B5EF4-FFF2-40B4-BE49-F238E27FC236}">
                <a16:creationId xmlns:a16="http://schemas.microsoft.com/office/drawing/2014/main" id="{FFA0AC77-E399-A3FB-7F53-B9A3760AD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6" t="257" r="4273" b="-257"/>
          <a:stretch/>
        </p:blipFill>
        <p:spPr bwMode="auto">
          <a:xfrm>
            <a:off x="210510" y="1195256"/>
            <a:ext cx="4025160" cy="479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C6943-989D-79A4-533E-F737F81E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7782"/>
            <a:ext cx="10515600" cy="11334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Project Planning and Scope Definition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3A39DB13-D3BC-9644-EEDA-10E0AFCC68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0420626"/>
              </p:ext>
            </p:extLst>
          </p:nvPr>
        </p:nvGraphicFramePr>
        <p:xfrm>
          <a:off x="836675" y="1594616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01BC82BD-4295-5BDB-690D-E583F7BA7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7A8EA-856B-0EE9-D1BB-69919AA79D9D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Amaan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1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EE30A-C668-CB83-E276-EAB05530B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Project’s Purpose and Planning Tools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DA5DE2F9-FDD1-811F-1EBB-92E83DF64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77281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BF83E38D-277E-21FA-7555-06824DB0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9823B0-59A3-1555-7C22-AE0D50FF8D59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327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268AC-72D2-F385-4F73-D042329D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91" y="389908"/>
            <a:ext cx="7215998" cy="164297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Times New Roman"/>
                <a:ea typeface="+mj-lt"/>
                <a:cs typeface="Times New Roman"/>
              </a:rPr>
              <a:t>Gantt Chart and Managing Delays</a:t>
            </a:r>
            <a:endParaRPr lang="en-US" sz="4000" dirty="0">
              <a:latin typeface="Times New Roman"/>
              <a:cs typeface="Times New Roman"/>
            </a:endParaRPr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2BE095BD-08DF-C42B-F7D5-920A436AB7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266897"/>
              </p:ext>
            </p:extLst>
          </p:nvPr>
        </p:nvGraphicFramePr>
        <p:xfrm>
          <a:off x="445127" y="2136343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blue rectangles&#10;&#10;Description automatically generated">
            <a:extLst>
              <a:ext uri="{FF2B5EF4-FFF2-40B4-BE49-F238E27FC236}">
                <a16:creationId xmlns:a16="http://schemas.microsoft.com/office/drawing/2014/main" id="{D7F0668B-7A53-8E8C-97E0-86FA80DAA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0468" y="2184825"/>
            <a:ext cx="6306203" cy="3486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CCE89FDB-3354-77B2-07E1-698B5D31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B3C90-27CD-A953-4D6B-0396DCC6AB8B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995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77841-1872-7092-5B03-0C803F35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Key Risks and Challenges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EDE64AEC-0231-16FF-4F06-BC4F485454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38172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05FFE7CC-D862-D711-0C54-84FC88C08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73718C-4046-8BAC-45EB-439DC6A7131C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Manoj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14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47EBF-A730-A326-E7D5-BAA90757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Risk Mitigation Strategies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2B007F-E3A9-E639-2C85-553C6F514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8124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98D3D83D-9142-164F-A777-1DDDD0651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0DE76F-1B66-AE85-1EDE-723DA6D6CD9B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Manoj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5807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A7C4D-4F6B-57A3-BD11-D11C953A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Stakeholder Engagement</a:t>
            </a:r>
            <a:endParaRPr lang="en-US" sz="4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29948A-ED7C-2B8A-B170-C772F0EA3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06425"/>
              </p:ext>
            </p:extLst>
          </p:nvPr>
        </p:nvGraphicFramePr>
        <p:xfrm>
          <a:off x="632085" y="1941854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Ux, ui, voice, note, microphone, audio, mic icon - Free download">
            <a:extLst>
              <a:ext uri="{FF2B5EF4-FFF2-40B4-BE49-F238E27FC236}">
                <a16:creationId xmlns:a16="http://schemas.microsoft.com/office/drawing/2014/main" id="{A8E6584E-4895-E9C5-7A61-7F472B51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4" y="6200496"/>
            <a:ext cx="591668" cy="5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DC7AC-4BC6-3798-FAB2-1C1B9E39AE2A}"/>
              </a:ext>
            </a:extLst>
          </p:cNvPr>
          <p:cNvSpPr txBox="1"/>
          <p:nvPr/>
        </p:nvSpPr>
        <p:spPr>
          <a:xfrm>
            <a:off x="559466" y="6342441"/>
            <a:ext cx="122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kern="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Manoj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9343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2c514c1-a717-4087-be06-d40d2070ad52}" enabled="0" method="" siteId="{82c514c1-a717-4087-be06-d40d2070ad5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1030</Words>
  <Application>Microsoft Macintosh PowerPoint</Application>
  <PresentationFormat>Widescreen</PresentationFormat>
  <Paragraphs>113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Times New Roman</vt:lpstr>
      <vt:lpstr>Wingdings</vt:lpstr>
      <vt:lpstr>Office Theme</vt:lpstr>
      <vt:lpstr>Sydney Olympic Park Smart City Development </vt:lpstr>
      <vt:lpstr>Project Introduction and Background </vt:lpstr>
      <vt:lpstr>Parties Involved and Collaboration</vt:lpstr>
      <vt:lpstr>Project Planning and Scope Definition</vt:lpstr>
      <vt:lpstr>Project’s Purpose and Planning Tools</vt:lpstr>
      <vt:lpstr>Gantt Chart and Managing Delays</vt:lpstr>
      <vt:lpstr>Key Risks and Challenges</vt:lpstr>
      <vt:lpstr>Risk Mitigation Strategies</vt:lpstr>
      <vt:lpstr>Stakeholder Engagement</vt:lpstr>
      <vt:lpstr>Project Implementation Overview</vt:lpstr>
      <vt:lpstr>Smart Technology and Monitoring</vt:lpstr>
      <vt:lpstr>Challenges and Management Strategies</vt:lpstr>
      <vt:lpstr>Project Outcome</vt:lpstr>
      <vt:lpstr>Success Metrics</vt:lpstr>
      <vt:lpstr>Critical Analysis</vt:lpstr>
      <vt:lpstr>Lessons Learned</vt:lpstr>
      <vt:lpstr>Recommendations</vt:lpstr>
      <vt:lpstr>Project Management Approach and Task Organization</vt:lpstr>
      <vt:lpstr>Progress Tracking and Challenges</vt:lpstr>
      <vt:lpstr>Project Outcomes and Team Performance</vt:lpstr>
      <vt:lpstr>Any Questions 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Hassan Mohammad</cp:lastModifiedBy>
  <cp:revision>22</cp:revision>
  <dcterms:created xsi:type="dcterms:W3CDTF">2013-07-15T20:26:40Z</dcterms:created>
  <dcterms:modified xsi:type="dcterms:W3CDTF">2024-10-24T22:43:31Z</dcterms:modified>
</cp:coreProperties>
</file>